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3"/>
  </p:notesMasterIdLst>
  <p:handoutMasterIdLst>
    <p:handoutMasterId r:id="rId14"/>
  </p:handoutMasterIdLst>
  <p:sldIdLst>
    <p:sldId id="256" r:id="rId5"/>
    <p:sldId id="388" r:id="rId6"/>
    <p:sldId id="396" r:id="rId7"/>
    <p:sldId id="401" r:id="rId8"/>
    <p:sldId id="336" r:id="rId9"/>
    <p:sldId id="402" r:id="rId10"/>
    <p:sldId id="403" r:id="rId11"/>
    <p:sldId id="339" r:id="rId12"/>
  </p:sldIdLst>
  <p:sldSz cx="12192000" cy="6858000"/>
  <p:notesSz cx="6858000" cy="9144000"/>
  <p:embeddedFontLst>
    <p:embeddedFont>
      <p:font typeface="Ivar Text" panose="020B0604020202020204" charset="0"/>
      <p:regular r:id="rId15"/>
    </p:embeddedFont>
    <p:embeddedFont>
      <p:font typeface="Ivar Text Bold" panose="00000800000000000000" pitchFamily="50" charset="0"/>
      <p:bold r:id="rId16"/>
    </p:embeddedFont>
    <p:embeddedFont>
      <p:font typeface="Ivar Text Medium" panose="020B060402020202020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  <p:embeddedFont>
      <p:font typeface="Open Sans SemiBold" panose="020B070603080402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hx0SJcwg7X/SB72ynHWXhztNhxU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53FDA2-2B7B-916F-6B49-854D5A9478E3}" name="Henry Davies" initials="HD" userId="S::henry.davies@ibhero.com::14d17468-329b-44ea-97ed-371b1d9f57f7" providerId="AD"/>
  <p188:author id="{5B4834C9-D90F-8C0A-EF6E-22492A082457}" name="Deborah Taylor" initials="DT" userId="S::deborah.taylor@ibhero.com::51c1a7c4-761b-4246-b24f-64b3dc42e976" providerId="AD"/>
  <p188:author id="{4051F5C9-D5C8-F6D6-9662-41DADF9089F2}" name="Henry Davies" initials="HD" userId="S::henry.davies@fe.training::14d17468-329b-44ea-97ed-371b1d9f57f7" providerId="AD"/>
  <p188:author id="{BC27E4E9-3DCF-3DAE-0B8F-3A33C053F93C}" name="Ellie McCormack" initials="EM" userId="S::ellie.mccormack@fe.training::70f5983f-4c7c-4d8c-8322-0eab2c2b2d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1E0"/>
    <a:srgbClr val="009B48"/>
    <a:srgbClr val="F5E5E7"/>
    <a:srgbClr val="E4E9EB"/>
    <a:srgbClr val="CC7C89"/>
    <a:srgbClr val="788F9D"/>
    <a:srgbClr val="E8F1E8"/>
    <a:srgbClr val="BDCDE2"/>
    <a:srgbClr val="DDE5F0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76BD4-A784-4456-8125-A2464EB4FF86}" v="38" dt="2026-02-27T15:43:16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95" autoAdjust="0"/>
    <p:restoredTop sz="96261" autoAdjust="0"/>
  </p:normalViewPr>
  <p:slideViewPr>
    <p:cSldViewPr snapToGrid="0">
      <p:cViewPr varScale="1">
        <p:scale>
          <a:sx n="102" d="100"/>
          <a:sy n="102" d="100"/>
        </p:scale>
        <p:origin x="1431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109" Type="http://schemas.microsoft.com/office/2016/11/relationships/changesInfo" Target="changesInfos/changesInfo1.xml"/><Relationship Id="rId21" Type="http://schemas.openxmlformats.org/officeDocument/2006/relationships/font" Target="fonts/font7.fntdata"/><Relationship Id="rId104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07" Type="http://schemas.openxmlformats.org/officeDocument/2006/relationships/theme" Target="theme/theme1.xml"/><Relationship Id="rId11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11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10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Ward" userId="41bc299c-44b2-43ce-a08f-ef001d1e6262" providerId="ADAL" clId="{E3DC2C1A-DC00-4F60-800E-9B222EC6EEA9}"/>
    <pc:docChg chg="undo custSel addSld delSld modSld modMainMaster">
      <pc:chgData name="Andrea Ward" userId="41bc299c-44b2-43ce-a08f-ef001d1e6262" providerId="ADAL" clId="{E3DC2C1A-DC00-4F60-800E-9B222EC6EEA9}" dt="2026-02-27T15:43:37.712" v="3867" actId="20577"/>
      <pc:docMkLst>
        <pc:docMk/>
      </pc:docMkLst>
      <pc:sldChg chg="addSp modSp mod">
        <pc:chgData name="Andrea Ward" userId="41bc299c-44b2-43ce-a08f-ef001d1e6262" providerId="ADAL" clId="{E3DC2C1A-DC00-4F60-800E-9B222EC6EEA9}" dt="2026-02-27T14:48:55.868" v="3796"/>
        <pc:sldMkLst>
          <pc:docMk/>
          <pc:sldMk cId="0" sldId="256"/>
        </pc:sldMkLst>
        <pc:spChg chg="mod">
          <ac:chgData name="Andrea Ward" userId="41bc299c-44b2-43ce-a08f-ef001d1e6262" providerId="ADAL" clId="{E3DC2C1A-DC00-4F60-800E-9B222EC6EEA9}" dt="2026-02-27T12:06:32.405" v="2311" actId="20577"/>
          <ac:spMkLst>
            <pc:docMk/>
            <pc:sldMk cId="0" sldId="256"/>
            <ac:spMk id="3" creationId="{6693F6BE-9681-704A-F000-6A1A6974B990}"/>
          </ac:spMkLst>
        </pc:spChg>
        <pc:spChg chg="mod">
          <ac:chgData name="Andrea Ward" userId="41bc299c-44b2-43ce-a08f-ef001d1e6262" providerId="ADAL" clId="{E3DC2C1A-DC00-4F60-800E-9B222EC6EEA9}" dt="2026-02-27T12:06:28.045" v="2309" actId="20577"/>
          <ac:spMkLst>
            <pc:docMk/>
            <pc:sldMk cId="0" sldId="256"/>
            <ac:spMk id="80" creationId="{00000000-0000-0000-0000-000000000000}"/>
          </ac:spMkLst>
        </pc:spChg>
        <pc:picChg chg="add">
          <ac:chgData name="Andrea Ward" userId="41bc299c-44b2-43ce-a08f-ef001d1e6262" providerId="ADAL" clId="{E3DC2C1A-DC00-4F60-800E-9B222EC6EEA9}" dt="2026-02-27T14:48:55.868" v="3796"/>
          <ac:picMkLst>
            <pc:docMk/>
            <pc:sldMk cId="0" sldId="256"/>
            <ac:picMk id="1026" creationId="{CF98487E-1347-6BB8-1E1F-9699009161B5}"/>
          </ac:picMkLst>
        </pc:picChg>
      </pc:sldChg>
      <pc:sldChg chg="del">
        <pc:chgData name="Andrea Ward" userId="41bc299c-44b2-43ce-a08f-ef001d1e6262" providerId="ADAL" clId="{E3DC2C1A-DC00-4F60-800E-9B222EC6EEA9}" dt="2026-02-27T09:43:50.018" v="2050" actId="47"/>
        <pc:sldMkLst>
          <pc:docMk/>
          <pc:sldMk cId="3296495357" sldId="330"/>
        </pc:sldMkLst>
      </pc:sldChg>
      <pc:sldChg chg="del">
        <pc:chgData name="Andrea Ward" userId="41bc299c-44b2-43ce-a08f-ef001d1e6262" providerId="ADAL" clId="{E3DC2C1A-DC00-4F60-800E-9B222EC6EEA9}" dt="2026-02-27T09:43:50.863" v="2051" actId="47"/>
        <pc:sldMkLst>
          <pc:docMk/>
          <pc:sldMk cId="2566281335" sldId="335"/>
        </pc:sldMkLst>
      </pc:sldChg>
      <pc:sldChg chg="addSp delSp modSp add del mod">
        <pc:chgData name="Andrea Ward" userId="41bc299c-44b2-43ce-a08f-ef001d1e6262" providerId="ADAL" clId="{E3DC2C1A-DC00-4F60-800E-9B222EC6EEA9}" dt="2026-02-27T15:43:37.712" v="3867" actId="20577"/>
        <pc:sldMkLst>
          <pc:docMk/>
          <pc:sldMk cId="2081590600" sldId="336"/>
        </pc:sldMkLst>
        <pc:spChg chg="mod">
          <ac:chgData name="Andrea Ward" userId="41bc299c-44b2-43ce-a08f-ef001d1e6262" providerId="ADAL" clId="{E3DC2C1A-DC00-4F60-800E-9B222EC6EEA9}" dt="2026-02-27T12:11:14.504" v="2331" actId="20577"/>
          <ac:spMkLst>
            <pc:docMk/>
            <pc:sldMk cId="2081590600" sldId="336"/>
            <ac:spMk id="2" creationId="{294AB761-3921-4D0C-9447-DBD55CD11981}"/>
          </ac:spMkLst>
        </pc:spChg>
        <pc:spChg chg="del">
          <ac:chgData name="Andrea Ward" userId="41bc299c-44b2-43ce-a08f-ef001d1e6262" providerId="ADAL" clId="{E3DC2C1A-DC00-4F60-800E-9B222EC6EEA9}" dt="2026-02-27T12:11:43.584" v="2367" actId="478"/>
          <ac:spMkLst>
            <pc:docMk/>
            <pc:sldMk cId="2081590600" sldId="336"/>
            <ac:spMk id="5" creationId="{3E498C2A-1EE3-4025-A2CB-2DD0C4A5CE1A}"/>
          </ac:spMkLst>
        </pc:spChg>
        <pc:grpChg chg="del">
          <ac:chgData name="Andrea Ward" userId="41bc299c-44b2-43ce-a08f-ef001d1e6262" providerId="ADAL" clId="{E3DC2C1A-DC00-4F60-800E-9B222EC6EEA9}" dt="2026-02-27T12:11:43.584" v="2367" actId="478"/>
          <ac:grpSpMkLst>
            <pc:docMk/>
            <pc:sldMk cId="2081590600" sldId="336"/>
            <ac:grpSpMk id="10" creationId="{6BD55F2A-8CED-4BF3-87EF-62969340BEB5}"/>
          </ac:grpSpMkLst>
        </pc:grpChg>
        <pc:grpChg chg="del mod">
          <ac:chgData name="Andrea Ward" userId="41bc299c-44b2-43ce-a08f-ef001d1e6262" providerId="ADAL" clId="{E3DC2C1A-DC00-4F60-800E-9B222EC6EEA9}" dt="2026-02-27T12:33:35.216" v="3282" actId="165"/>
          <ac:grpSpMkLst>
            <pc:docMk/>
            <pc:sldMk cId="2081590600" sldId="336"/>
            <ac:grpSpMk id="11" creationId="{915FC448-4F8F-4DA6-A80F-FB5C40EA90B2}"/>
          </ac:grpSpMkLst>
        </pc:grpChg>
        <pc:graphicFrameChg chg="mod topLvl modGraphic">
          <ac:chgData name="Andrea Ward" userId="41bc299c-44b2-43ce-a08f-ef001d1e6262" providerId="ADAL" clId="{E3DC2C1A-DC00-4F60-800E-9B222EC6EEA9}" dt="2026-02-27T12:46:54.316" v="3587" actId="20577"/>
          <ac:graphicFrameMkLst>
            <pc:docMk/>
            <pc:sldMk cId="2081590600" sldId="336"/>
            <ac:graphicFrameMk id="6" creationId="{DD3F7106-85B7-41AA-8163-3918234A5571}"/>
          </ac:graphicFrameMkLst>
        </pc:graphicFrameChg>
        <pc:graphicFrameChg chg="mod topLvl modGraphic">
          <ac:chgData name="Andrea Ward" userId="41bc299c-44b2-43ce-a08f-ef001d1e6262" providerId="ADAL" clId="{E3DC2C1A-DC00-4F60-800E-9B222EC6EEA9}" dt="2026-02-27T12:47:00.344" v="3589" actId="20577"/>
          <ac:graphicFrameMkLst>
            <pc:docMk/>
            <pc:sldMk cId="2081590600" sldId="336"/>
            <ac:graphicFrameMk id="7" creationId="{2C68A0D1-CAF1-4712-9B09-08AD7862D4B1}"/>
          </ac:graphicFrameMkLst>
        </pc:graphicFrameChg>
        <pc:graphicFrameChg chg="mod topLvl modGraphic">
          <ac:chgData name="Andrea Ward" userId="41bc299c-44b2-43ce-a08f-ef001d1e6262" providerId="ADAL" clId="{E3DC2C1A-DC00-4F60-800E-9B222EC6EEA9}" dt="2026-02-27T15:43:37.712" v="3867" actId="20577"/>
          <ac:graphicFrameMkLst>
            <pc:docMk/>
            <pc:sldMk cId="2081590600" sldId="336"/>
            <ac:graphicFrameMk id="8" creationId="{CB561123-941E-4303-BE1A-41F30EEC54BD}"/>
          </ac:graphicFrameMkLst>
        </pc:graphicFrameChg>
        <pc:graphicFrameChg chg="add mod modGraphic">
          <ac:chgData name="Andrea Ward" userId="41bc299c-44b2-43ce-a08f-ef001d1e6262" providerId="ADAL" clId="{E3DC2C1A-DC00-4F60-800E-9B222EC6EEA9}" dt="2026-02-27T12:47:06.398" v="3591" actId="20577"/>
          <ac:graphicFrameMkLst>
            <pc:docMk/>
            <pc:sldMk cId="2081590600" sldId="336"/>
            <ac:graphicFrameMk id="9" creationId="{3BD32EA6-5A0A-DEB1-0C7D-DEC516778DC2}"/>
          </ac:graphicFrameMkLst>
        </pc:graphicFrameChg>
      </pc:sldChg>
      <pc:sldChg chg="del">
        <pc:chgData name="Andrea Ward" userId="41bc299c-44b2-43ce-a08f-ef001d1e6262" providerId="ADAL" clId="{E3DC2C1A-DC00-4F60-800E-9B222EC6EEA9}" dt="2026-02-27T09:43:52.143" v="2053" actId="47"/>
        <pc:sldMkLst>
          <pc:docMk/>
          <pc:sldMk cId="2329398102" sldId="338"/>
        </pc:sldMkLst>
      </pc:sldChg>
      <pc:sldChg chg="del">
        <pc:chgData name="Andrea Ward" userId="41bc299c-44b2-43ce-a08f-ef001d1e6262" providerId="ADAL" clId="{E3DC2C1A-DC00-4F60-800E-9B222EC6EEA9}" dt="2026-02-27T10:53:36.656" v="2204" actId="47"/>
        <pc:sldMkLst>
          <pc:docMk/>
          <pc:sldMk cId="2818816178" sldId="353"/>
        </pc:sldMkLst>
      </pc:sldChg>
      <pc:sldChg chg="del">
        <pc:chgData name="Andrea Ward" userId="41bc299c-44b2-43ce-a08f-ef001d1e6262" providerId="ADAL" clId="{E3DC2C1A-DC00-4F60-800E-9B222EC6EEA9}" dt="2026-02-27T10:53:32.989" v="2202" actId="47"/>
        <pc:sldMkLst>
          <pc:docMk/>
          <pc:sldMk cId="3587352088" sldId="355"/>
        </pc:sldMkLst>
      </pc:sldChg>
      <pc:sldChg chg="del">
        <pc:chgData name="Andrea Ward" userId="41bc299c-44b2-43ce-a08f-ef001d1e6262" providerId="ADAL" clId="{E3DC2C1A-DC00-4F60-800E-9B222EC6EEA9}" dt="2026-02-27T10:53:37.929" v="2205" actId="47"/>
        <pc:sldMkLst>
          <pc:docMk/>
          <pc:sldMk cId="3178789183" sldId="370"/>
        </pc:sldMkLst>
      </pc:sldChg>
      <pc:sldChg chg="del">
        <pc:chgData name="Andrea Ward" userId="41bc299c-44b2-43ce-a08f-ef001d1e6262" providerId="ADAL" clId="{E3DC2C1A-DC00-4F60-800E-9B222EC6EEA9}" dt="2026-02-27T10:53:35.259" v="2203" actId="47"/>
        <pc:sldMkLst>
          <pc:docMk/>
          <pc:sldMk cId="2862274678" sldId="372"/>
        </pc:sldMkLst>
      </pc:sldChg>
      <pc:sldChg chg="del">
        <pc:chgData name="Andrea Ward" userId="41bc299c-44b2-43ce-a08f-ef001d1e6262" providerId="ADAL" clId="{E3DC2C1A-DC00-4F60-800E-9B222EC6EEA9}" dt="2026-02-27T10:53:31.416" v="2201" actId="47"/>
        <pc:sldMkLst>
          <pc:docMk/>
          <pc:sldMk cId="2296092460" sldId="385"/>
        </pc:sldMkLst>
      </pc:sldChg>
      <pc:sldChg chg="modSp mod">
        <pc:chgData name="Andrea Ward" userId="41bc299c-44b2-43ce-a08f-ef001d1e6262" providerId="ADAL" clId="{E3DC2C1A-DC00-4F60-800E-9B222EC6EEA9}" dt="2026-02-27T10:58:00.763" v="2266" actId="20577"/>
        <pc:sldMkLst>
          <pc:docMk/>
          <pc:sldMk cId="3512741885" sldId="388"/>
        </pc:sldMkLst>
        <pc:spChg chg="mod">
          <ac:chgData name="Andrea Ward" userId="41bc299c-44b2-43ce-a08f-ef001d1e6262" providerId="ADAL" clId="{E3DC2C1A-DC00-4F60-800E-9B222EC6EEA9}" dt="2026-02-27T10:58:00.763" v="2266" actId="20577"/>
          <ac:spMkLst>
            <pc:docMk/>
            <pc:sldMk cId="3512741885" sldId="388"/>
            <ac:spMk id="2" creationId="{B60B1F28-DE4D-EE73-C7E5-C3EEE4DC4169}"/>
          </ac:spMkLst>
        </pc:spChg>
      </pc:sldChg>
      <pc:sldChg chg="modSp mod">
        <pc:chgData name="Andrea Ward" userId="41bc299c-44b2-43ce-a08f-ef001d1e6262" providerId="ADAL" clId="{E3DC2C1A-DC00-4F60-800E-9B222EC6EEA9}" dt="2026-02-27T12:56:45.684" v="3609" actId="1036"/>
        <pc:sldMkLst>
          <pc:docMk/>
          <pc:sldMk cId="501508433" sldId="396"/>
        </pc:sldMkLst>
        <pc:spChg chg="mod">
          <ac:chgData name="Andrea Ward" userId="41bc299c-44b2-43ce-a08f-ef001d1e6262" providerId="ADAL" clId="{E3DC2C1A-DC00-4F60-800E-9B222EC6EEA9}" dt="2026-02-27T10:58:07.512" v="2268" actId="20577"/>
          <ac:spMkLst>
            <pc:docMk/>
            <pc:sldMk cId="501508433" sldId="396"/>
            <ac:spMk id="3" creationId="{E36C6915-A783-AF00-F6D8-73F1BD5DC1D0}"/>
          </ac:spMkLst>
        </pc:spChg>
        <pc:spChg chg="mod">
          <ac:chgData name="Andrea Ward" userId="41bc299c-44b2-43ce-a08f-ef001d1e6262" providerId="ADAL" clId="{E3DC2C1A-DC00-4F60-800E-9B222EC6EEA9}" dt="2026-02-27T10:58:39.502" v="2286" actId="20577"/>
          <ac:spMkLst>
            <pc:docMk/>
            <pc:sldMk cId="501508433" sldId="396"/>
            <ac:spMk id="4" creationId="{8CCE2CAE-88FB-3778-19D2-D173EFD5FAE8}"/>
          </ac:spMkLst>
        </pc:spChg>
        <pc:spChg chg="mod">
          <ac:chgData name="Andrea Ward" userId="41bc299c-44b2-43ce-a08f-ef001d1e6262" providerId="ADAL" clId="{E3DC2C1A-DC00-4F60-800E-9B222EC6EEA9}" dt="2026-02-27T12:56:45.684" v="3609" actId="1036"/>
          <ac:spMkLst>
            <pc:docMk/>
            <pc:sldMk cId="501508433" sldId="396"/>
            <ac:spMk id="32" creationId="{066C8C22-9F68-B62E-3704-05AE594BE103}"/>
          </ac:spMkLst>
        </pc:spChg>
        <pc:spChg chg="mod">
          <ac:chgData name="Andrea Ward" userId="41bc299c-44b2-43ce-a08f-ef001d1e6262" providerId="ADAL" clId="{E3DC2C1A-DC00-4F60-800E-9B222EC6EEA9}" dt="2026-02-27T12:56:45.684" v="3609" actId="1036"/>
          <ac:spMkLst>
            <pc:docMk/>
            <pc:sldMk cId="501508433" sldId="396"/>
            <ac:spMk id="33" creationId="{4CA36E7D-B8BA-2749-1A6B-F9041AA4F2A2}"/>
          </ac:spMkLst>
        </pc:spChg>
        <pc:cxnChg chg="mod">
          <ac:chgData name="Andrea Ward" userId="41bc299c-44b2-43ce-a08f-ef001d1e6262" providerId="ADAL" clId="{E3DC2C1A-DC00-4F60-800E-9B222EC6EEA9}" dt="2026-02-27T12:56:45.684" v="3609" actId="1036"/>
          <ac:cxnSpMkLst>
            <pc:docMk/>
            <pc:sldMk cId="501508433" sldId="396"/>
            <ac:cxnSpMk id="34" creationId="{6C9BBF1B-6A66-576B-BEB0-B1A3A1DCCA15}"/>
          </ac:cxnSpMkLst>
        </pc:cxnChg>
      </pc:sldChg>
      <pc:sldChg chg="del">
        <pc:chgData name="Andrea Ward" userId="41bc299c-44b2-43ce-a08f-ef001d1e6262" providerId="ADAL" clId="{E3DC2C1A-DC00-4F60-800E-9B222EC6EEA9}" dt="2026-02-27T09:43:48.915" v="2049" actId="47"/>
        <pc:sldMkLst>
          <pc:docMk/>
          <pc:sldMk cId="365891127" sldId="397"/>
        </pc:sldMkLst>
      </pc:sldChg>
      <pc:sldChg chg="del">
        <pc:chgData name="Andrea Ward" userId="41bc299c-44b2-43ce-a08f-ef001d1e6262" providerId="ADAL" clId="{E3DC2C1A-DC00-4F60-800E-9B222EC6EEA9}" dt="2026-02-27T09:43:53.075" v="2054" actId="47"/>
        <pc:sldMkLst>
          <pc:docMk/>
          <pc:sldMk cId="199802302" sldId="400"/>
        </pc:sldMkLst>
      </pc:sldChg>
      <pc:sldChg chg="addSp delSp modSp mod">
        <pc:chgData name="Andrea Ward" userId="41bc299c-44b2-43ce-a08f-ef001d1e6262" providerId="ADAL" clId="{E3DC2C1A-DC00-4F60-800E-9B222EC6EEA9}" dt="2026-02-27T12:57:00.165" v="3614" actId="20577"/>
        <pc:sldMkLst>
          <pc:docMk/>
          <pc:sldMk cId="1194460294" sldId="401"/>
        </pc:sldMkLst>
        <pc:spChg chg="mod">
          <ac:chgData name="Andrea Ward" userId="41bc299c-44b2-43ce-a08f-ef001d1e6262" providerId="ADAL" clId="{E3DC2C1A-DC00-4F60-800E-9B222EC6EEA9}" dt="2026-02-27T10:58:12.744" v="2270" actId="20577"/>
          <ac:spMkLst>
            <pc:docMk/>
            <pc:sldMk cId="1194460294" sldId="401"/>
            <ac:spMk id="3" creationId="{8DFCCCAB-ECB7-1068-3B3B-B8D27365E4A6}"/>
          </ac:spMkLst>
        </pc:spChg>
        <pc:spChg chg="mod">
          <ac:chgData name="Andrea Ward" userId="41bc299c-44b2-43ce-a08f-ef001d1e6262" providerId="ADAL" clId="{E3DC2C1A-DC00-4F60-800E-9B222EC6EEA9}" dt="2026-02-27T12:57:00.165" v="3614" actId="20577"/>
          <ac:spMkLst>
            <pc:docMk/>
            <pc:sldMk cId="1194460294" sldId="401"/>
            <ac:spMk id="4" creationId="{4F3D3F33-3647-BA25-03F1-6B5B5EEE3B88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5" creationId="{8AC634A8-88D3-CDFC-A275-203A588D9278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6" creationId="{F9B32074-4EF6-9F3F-19C6-73D84FA9342B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7" creationId="{B0378B93-7CA3-1656-33BD-B8992CE0CBBF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8" creationId="{CA3CC17D-CB4C-C229-AC1F-A86EC1367A03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9" creationId="{5E34993A-4F63-4A14-E351-D16E330043AF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10" creationId="{9F2105D2-7295-F2D4-0794-17617A05B4E8}"/>
          </ac:spMkLst>
        </pc:spChg>
        <pc:spChg chg="del mod">
          <ac:chgData name="Andrea Ward" userId="41bc299c-44b2-43ce-a08f-ef001d1e6262" providerId="ADAL" clId="{E3DC2C1A-DC00-4F60-800E-9B222EC6EEA9}" dt="2026-02-27T09:15:55.582" v="1193" actId="478"/>
          <ac:spMkLst>
            <pc:docMk/>
            <pc:sldMk cId="1194460294" sldId="401"/>
            <ac:spMk id="11" creationId="{93C2CE61-1A98-B0A1-4742-DBEE98512D8C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12" creationId="{7CF154D1-9DCE-73C1-2613-0950AACF49EF}"/>
          </ac:spMkLst>
        </pc:spChg>
        <pc:spChg chg="del">
          <ac:chgData name="Andrea Ward" userId="41bc299c-44b2-43ce-a08f-ef001d1e6262" providerId="ADAL" clId="{E3DC2C1A-DC00-4F60-800E-9B222EC6EEA9}" dt="2026-02-27T09:15:58.718" v="1194" actId="478"/>
          <ac:spMkLst>
            <pc:docMk/>
            <pc:sldMk cId="1194460294" sldId="401"/>
            <ac:spMk id="13" creationId="{AA1DD2AA-4A3A-BCBD-8682-11E1919DC341}"/>
          </ac:spMkLst>
        </pc:spChg>
        <pc:spChg chg="del">
          <ac:chgData name="Andrea Ward" userId="41bc299c-44b2-43ce-a08f-ef001d1e6262" providerId="ADAL" clId="{E3DC2C1A-DC00-4F60-800E-9B222EC6EEA9}" dt="2026-02-27T09:16:01.073" v="1195" actId="478"/>
          <ac:spMkLst>
            <pc:docMk/>
            <pc:sldMk cId="1194460294" sldId="401"/>
            <ac:spMk id="14" creationId="{94F79D2A-4631-4454-7DDD-78E3325A915F}"/>
          </ac:spMkLst>
        </pc:spChg>
        <pc:spChg chg="del mod">
          <ac:chgData name="Andrea Ward" userId="41bc299c-44b2-43ce-a08f-ef001d1e6262" providerId="ADAL" clId="{E3DC2C1A-DC00-4F60-800E-9B222EC6EEA9}" dt="2026-02-27T09:19:43.414" v="1332" actId="478"/>
          <ac:spMkLst>
            <pc:docMk/>
            <pc:sldMk cId="1194460294" sldId="401"/>
            <ac:spMk id="15" creationId="{F30F85A1-94AB-F45F-DB3A-B9F04A4BD9D9}"/>
          </ac:spMkLst>
        </pc:spChg>
        <pc:spChg chg="del">
          <ac:chgData name="Andrea Ward" userId="41bc299c-44b2-43ce-a08f-ef001d1e6262" providerId="ADAL" clId="{E3DC2C1A-DC00-4F60-800E-9B222EC6EEA9}" dt="2026-02-27T09:19:46.046" v="1333" actId="478"/>
          <ac:spMkLst>
            <pc:docMk/>
            <pc:sldMk cId="1194460294" sldId="401"/>
            <ac:spMk id="16" creationId="{06A4D798-25E1-77E9-4AF6-61182EC72BCE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17" creationId="{8A9CD409-490C-A98D-F476-F1CC6BFB0C6B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18" creationId="{D9F06765-38F5-5F30-A105-AF491374E738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19" creationId="{3FC60529-61F7-A13A-939A-E8B83C8E133B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20" creationId="{C789EA9A-9452-18CC-E252-7424C943724C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21" creationId="{73BA1E75-0BE2-EB2B-7D00-6E1DF0FBA2B8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23" creationId="{9F06319B-BEBB-0808-0ED2-96575A35DF1B}"/>
          </ac:spMkLst>
        </pc:spChg>
        <pc:spChg chg="del mod">
          <ac:chgData name="Andrea Ward" userId="41bc299c-44b2-43ce-a08f-ef001d1e6262" providerId="ADAL" clId="{E3DC2C1A-DC00-4F60-800E-9B222EC6EEA9}" dt="2026-02-26T11:45:11.173" v="562" actId="478"/>
          <ac:spMkLst>
            <pc:docMk/>
            <pc:sldMk cId="1194460294" sldId="401"/>
            <ac:spMk id="24" creationId="{214D063D-3B43-D302-027C-1761110CC2ED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25" creationId="{FB508C07-CE35-CE8F-144D-5E4613ADB512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26" creationId="{EDD8F2F3-EF33-59A9-BBFD-070AADF14A4D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27" creationId="{B9A6914C-E682-AE1A-5229-A7B8406E74B9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28" creationId="{E1EF9241-E9D5-6B76-B267-E93A4BF16C71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29" creationId="{6DD2A325-0094-4A76-73D6-88CC00033DB3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30" creationId="{0FBF1528-4CA5-47E9-CF94-17B705B5C046}"/>
          </ac:spMkLst>
        </pc:spChg>
        <pc:spChg chg="del">
          <ac:chgData name="Andrea Ward" userId="41bc299c-44b2-43ce-a08f-ef001d1e6262" providerId="ADAL" clId="{E3DC2C1A-DC00-4F60-800E-9B222EC6EEA9}" dt="2026-02-26T11:40:46.355" v="454" actId="478"/>
          <ac:spMkLst>
            <pc:docMk/>
            <pc:sldMk cId="1194460294" sldId="401"/>
            <ac:spMk id="31" creationId="{2A0BD498-7ABE-613C-53B4-B243CF456F26}"/>
          </ac:spMkLst>
        </pc:spChg>
        <pc:spChg chg="mod">
          <ac:chgData name="Andrea Ward" userId="41bc299c-44b2-43ce-a08f-ef001d1e6262" providerId="ADAL" clId="{E3DC2C1A-DC00-4F60-800E-9B222EC6EEA9}" dt="2026-02-27T09:40:41.347" v="1953" actId="14100"/>
          <ac:spMkLst>
            <pc:docMk/>
            <pc:sldMk cId="1194460294" sldId="401"/>
            <ac:spMk id="32" creationId="{2DDF9ADE-75DF-CAA5-E709-07CCAFDFCD36}"/>
          </ac:spMkLst>
        </pc:spChg>
        <pc:spChg chg="del mod">
          <ac:chgData name="Andrea Ward" userId="41bc299c-44b2-43ce-a08f-ef001d1e6262" providerId="ADAL" clId="{E3DC2C1A-DC00-4F60-800E-9B222EC6EEA9}" dt="2026-02-27T09:19:48.007" v="1334" actId="478"/>
          <ac:spMkLst>
            <pc:docMk/>
            <pc:sldMk cId="1194460294" sldId="401"/>
            <ac:spMk id="33" creationId="{3662F54C-24AE-E676-584E-0A805922D1A9}"/>
          </ac:spMkLst>
        </pc:spChg>
        <pc:spChg chg="del">
          <ac:chgData name="Andrea Ward" userId="41bc299c-44b2-43ce-a08f-ef001d1e6262" providerId="ADAL" clId="{E3DC2C1A-DC00-4F60-800E-9B222EC6EEA9}" dt="2026-02-27T09:19:50.175" v="1335" actId="478"/>
          <ac:spMkLst>
            <pc:docMk/>
            <pc:sldMk cId="1194460294" sldId="401"/>
            <ac:spMk id="34" creationId="{157E5945-E2B1-7351-9BE3-7C0E8F95AD4E}"/>
          </ac:spMkLst>
        </pc:spChg>
        <pc:spChg chg="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35" creationId="{C9201816-86F1-A813-C7BE-CFE8B91D5742}"/>
          </ac:spMkLst>
        </pc:spChg>
        <pc:spChg chg="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36" creationId="{35CBD641-85E6-16EC-F9D6-8676A31F2DF6}"/>
          </ac:spMkLst>
        </pc:spChg>
        <pc:spChg chg="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37" creationId="{703F5117-BD93-31D4-5F97-D04462553622}"/>
          </ac:spMkLst>
        </pc:spChg>
        <pc:spChg chg="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38" creationId="{C56EB199-6DD0-ABE6-761C-A7233811419A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39" creationId="{DE4DB832-A9AF-396C-4BFB-04FD774D6600}"/>
          </ac:spMkLst>
        </pc:spChg>
        <pc:spChg chg="add mod">
          <ac:chgData name="Andrea Ward" userId="41bc299c-44b2-43ce-a08f-ef001d1e6262" providerId="ADAL" clId="{E3DC2C1A-DC00-4F60-800E-9B222EC6EEA9}" dt="2026-02-27T09:39:03.486" v="1936" actId="14100"/>
          <ac:spMkLst>
            <pc:docMk/>
            <pc:sldMk cId="1194460294" sldId="401"/>
            <ac:spMk id="40" creationId="{60BBE3C4-D1AC-30BA-E8BF-5E0B3555A780}"/>
          </ac:spMkLst>
        </pc:spChg>
        <pc:spChg chg="add mod">
          <ac:chgData name="Andrea Ward" userId="41bc299c-44b2-43ce-a08f-ef001d1e6262" providerId="ADAL" clId="{E3DC2C1A-DC00-4F60-800E-9B222EC6EEA9}" dt="2026-02-27T09:38:54.779" v="1934" actId="1076"/>
          <ac:spMkLst>
            <pc:docMk/>
            <pc:sldMk cId="1194460294" sldId="401"/>
            <ac:spMk id="41" creationId="{F99BFA4E-8B0C-8500-15EC-1E428C2E1E0C}"/>
          </ac:spMkLst>
        </pc:spChg>
        <pc:spChg chg="add del mod">
          <ac:chgData name="Andrea Ward" userId="41bc299c-44b2-43ce-a08f-ef001d1e6262" providerId="ADAL" clId="{E3DC2C1A-DC00-4F60-800E-9B222EC6EEA9}" dt="2026-02-27T09:30:07.305" v="1629" actId="478"/>
          <ac:spMkLst>
            <pc:docMk/>
            <pc:sldMk cId="1194460294" sldId="401"/>
            <ac:spMk id="42" creationId="{E8A0222B-D032-B544-E5BA-CE7B492669CA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43" creationId="{CD081233-A833-8991-2766-94DE672826EC}"/>
          </ac:spMkLst>
        </pc:spChg>
        <pc:spChg chg="add mod">
          <ac:chgData name="Andrea Ward" userId="41bc299c-44b2-43ce-a08f-ef001d1e6262" providerId="ADAL" clId="{E3DC2C1A-DC00-4F60-800E-9B222EC6EEA9}" dt="2026-02-27T09:39:09.855" v="1938" actId="14100"/>
          <ac:spMkLst>
            <pc:docMk/>
            <pc:sldMk cId="1194460294" sldId="401"/>
            <ac:spMk id="44" creationId="{E91F4934-7B66-6336-A38E-DABFCFAE0B4C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45" creationId="{886FFEFD-4060-9D7A-AE49-D2BC025FC0B4}"/>
          </ac:spMkLst>
        </pc:spChg>
        <pc:spChg chg="add mod">
          <ac:chgData name="Andrea Ward" userId="41bc299c-44b2-43ce-a08f-ef001d1e6262" providerId="ADAL" clId="{E3DC2C1A-DC00-4F60-800E-9B222EC6EEA9}" dt="2026-02-27T09:39:17.118" v="1940" actId="14100"/>
          <ac:spMkLst>
            <pc:docMk/>
            <pc:sldMk cId="1194460294" sldId="401"/>
            <ac:spMk id="46" creationId="{38EC981A-FBE9-3616-5D3C-595049AEDE56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47" creationId="{77F9CA3B-6502-AED6-270F-FFB39E1B69E5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48" creationId="{E481CD80-3D7D-1D04-D5A3-6B97518A1A55}"/>
          </ac:spMkLst>
        </pc:spChg>
        <pc:spChg chg="add del mod">
          <ac:chgData name="Andrea Ward" userId="41bc299c-44b2-43ce-a08f-ef001d1e6262" providerId="ADAL" clId="{E3DC2C1A-DC00-4F60-800E-9B222EC6EEA9}" dt="2026-02-27T09:17:13.489" v="1271" actId="478"/>
          <ac:spMkLst>
            <pc:docMk/>
            <pc:sldMk cId="1194460294" sldId="401"/>
            <ac:spMk id="49" creationId="{EFDB6172-9459-A19D-D689-F6AECA26951F}"/>
          </ac:spMkLst>
        </pc:spChg>
        <pc:spChg chg="add mod">
          <ac:chgData name="Andrea Ward" userId="41bc299c-44b2-43ce-a08f-ef001d1e6262" providerId="ADAL" clId="{E3DC2C1A-DC00-4F60-800E-9B222EC6EEA9}" dt="2026-02-27T09:39:27.260" v="1942" actId="14100"/>
          <ac:spMkLst>
            <pc:docMk/>
            <pc:sldMk cId="1194460294" sldId="401"/>
            <ac:spMk id="50" creationId="{D506FE72-7722-A8D2-8C91-CEAC597550E6}"/>
          </ac:spMkLst>
        </pc:spChg>
        <pc:spChg chg="add mod">
          <ac:chgData name="Andrea Ward" userId="41bc299c-44b2-43ce-a08f-ef001d1e6262" providerId="ADAL" clId="{E3DC2C1A-DC00-4F60-800E-9B222EC6EEA9}" dt="2026-02-27T09:39:46.142" v="1948" actId="14100"/>
          <ac:spMkLst>
            <pc:docMk/>
            <pc:sldMk cId="1194460294" sldId="401"/>
            <ac:spMk id="51" creationId="{90D04ABA-C616-BC4F-AA24-99A1F6B9AA16}"/>
          </ac:spMkLst>
        </pc:spChg>
        <pc:spChg chg="add del mod">
          <ac:chgData name="Andrea Ward" userId="41bc299c-44b2-43ce-a08f-ef001d1e6262" providerId="ADAL" clId="{E3DC2C1A-DC00-4F60-800E-9B222EC6EEA9}" dt="2026-02-27T09:23:02.078" v="1483" actId="478"/>
          <ac:spMkLst>
            <pc:docMk/>
            <pc:sldMk cId="1194460294" sldId="401"/>
            <ac:spMk id="52" creationId="{A2CEE081-AD60-7F23-9157-001CAD0A3B05}"/>
          </ac:spMkLst>
        </pc:spChg>
        <pc:spChg chg="add mod">
          <ac:chgData name="Andrea Ward" userId="41bc299c-44b2-43ce-a08f-ef001d1e6262" providerId="ADAL" clId="{E3DC2C1A-DC00-4F60-800E-9B222EC6EEA9}" dt="2026-02-27T09:39:54.866" v="1950" actId="14100"/>
          <ac:spMkLst>
            <pc:docMk/>
            <pc:sldMk cId="1194460294" sldId="401"/>
            <ac:spMk id="53" creationId="{C43DE480-8437-3E9D-EC24-199380722DDF}"/>
          </ac:spMkLst>
        </pc:spChg>
        <pc:spChg chg="add 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54" creationId="{F35350A6-13DF-5B9B-C57A-DA3667356AEE}"/>
          </ac:spMkLst>
        </pc:spChg>
        <pc:spChg chg="add mod">
          <ac:chgData name="Andrea Ward" userId="41bc299c-44b2-43ce-a08f-ef001d1e6262" providerId="ADAL" clId="{E3DC2C1A-DC00-4F60-800E-9B222EC6EEA9}" dt="2026-02-27T09:36:46.920" v="1901" actId="122"/>
          <ac:spMkLst>
            <pc:docMk/>
            <pc:sldMk cId="1194460294" sldId="401"/>
            <ac:spMk id="55" creationId="{F423C54E-C1D5-DDF7-891B-2AFF24595C89}"/>
          </ac:spMkLst>
        </pc:spChg>
        <pc:spChg chg="add mod">
          <ac:chgData name="Andrea Ward" userId="41bc299c-44b2-43ce-a08f-ef001d1e6262" providerId="ADAL" clId="{E3DC2C1A-DC00-4F60-800E-9B222EC6EEA9}" dt="2026-02-27T09:39:33.814" v="1944" actId="14100"/>
          <ac:spMkLst>
            <pc:docMk/>
            <pc:sldMk cId="1194460294" sldId="401"/>
            <ac:spMk id="56" creationId="{C0BEAE85-5FC8-3432-CC4D-A68A14F25FE1}"/>
          </ac:spMkLst>
        </pc:spChg>
        <pc:spChg chg="add mod">
          <ac:chgData name="Andrea Ward" userId="41bc299c-44b2-43ce-a08f-ef001d1e6262" providerId="ADAL" clId="{E3DC2C1A-DC00-4F60-800E-9B222EC6EEA9}" dt="2026-02-27T09:38:37.599" v="1933" actId="1038"/>
          <ac:spMkLst>
            <pc:docMk/>
            <pc:sldMk cId="1194460294" sldId="401"/>
            <ac:spMk id="57" creationId="{DFC34FFD-4F5C-BC57-88AB-9BB6B8452BD1}"/>
          </ac:spMkLst>
        </pc:spChg>
        <pc:spChg chg="add mod">
          <ac:chgData name="Andrea Ward" userId="41bc299c-44b2-43ce-a08f-ef001d1e6262" providerId="ADAL" clId="{E3DC2C1A-DC00-4F60-800E-9B222EC6EEA9}" dt="2026-02-27T09:40:44.952" v="1954" actId="14100"/>
          <ac:spMkLst>
            <pc:docMk/>
            <pc:sldMk cId="1194460294" sldId="401"/>
            <ac:spMk id="58" creationId="{4FF4F7EA-0012-BD12-E11A-2484E3D421FA}"/>
          </ac:spMkLst>
        </pc:spChg>
        <pc:spChg chg="add mod">
          <ac:chgData name="Andrea Ward" userId="41bc299c-44b2-43ce-a08f-ef001d1e6262" providerId="ADAL" clId="{E3DC2C1A-DC00-4F60-800E-9B222EC6EEA9}" dt="2026-02-27T09:40:01.175" v="1952" actId="14100"/>
          <ac:spMkLst>
            <pc:docMk/>
            <pc:sldMk cId="1194460294" sldId="401"/>
            <ac:spMk id="59" creationId="{C6AD9825-B2A4-341E-111E-2A3FD6BE67C0}"/>
          </ac:spMkLst>
        </pc:spChg>
        <pc:spChg chg="add mod">
          <ac:chgData name="Andrea Ward" userId="41bc299c-44b2-43ce-a08f-ef001d1e6262" providerId="ADAL" clId="{E3DC2C1A-DC00-4F60-800E-9B222EC6EEA9}" dt="2026-02-27T09:39:40.781" v="1946" actId="14100"/>
          <ac:spMkLst>
            <pc:docMk/>
            <pc:sldMk cId="1194460294" sldId="401"/>
            <ac:spMk id="60" creationId="{E5F0D7FC-5D44-A335-DA68-42F804909246}"/>
          </ac:spMkLst>
        </pc:spChg>
        <pc:spChg chg="add mod">
          <ac:chgData name="Andrea Ward" userId="41bc299c-44b2-43ce-a08f-ef001d1e6262" providerId="ADAL" clId="{E3DC2C1A-DC00-4F60-800E-9B222EC6EEA9}" dt="2026-02-27T09:41:41.528" v="2001" actId="20577"/>
          <ac:spMkLst>
            <pc:docMk/>
            <pc:sldMk cId="1194460294" sldId="401"/>
            <ac:spMk id="61" creationId="{A06CC409-435F-279A-117C-78E019D30A99}"/>
          </ac:spMkLst>
        </pc:spChg>
        <pc:spChg chg="add mod">
          <ac:chgData name="Andrea Ward" userId="41bc299c-44b2-43ce-a08f-ef001d1e6262" providerId="ADAL" clId="{E3DC2C1A-DC00-4F60-800E-9B222EC6EEA9}" dt="2026-02-27T09:42:22.710" v="2048" actId="255"/>
          <ac:spMkLst>
            <pc:docMk/>
            <pc:sldMk cId="1194460294" sldId="401"/>
            <ac:spMk id="62" creationId="{8AFCD744-435D-629A-59DF-FABA036BBAA2}"/>
          </ac:spMkLst>
        </pc:spChg>
      </pc:sldChg>
      <pc:sldChg chg="addSp modSp new mod">
        <pc:chgData name="Andrea Ward" userId="41bc299c-44b2-43ce-a08f-ef001d1e6262" providerId="ADAL" clId="{E3DC2C1A-DC00-4F60-800E-9B222EC6EEA9}" dt="2026-02-27T12:47:24.275" v="3592" actId="1076"/>
        <pc:sldMkLst>
          <pc:docMk/>
          <pc:sldMk cId="834410753" sldId="402"/>
        </pc:sldMkLst>
        <pc:spChg chg="mod">
          <ac:chgData name="Andrea Ward" userId="41bc299c-44b2-43ce-a08f-ef001d1e6262" providerId="ADAL" clId="{E3DC2C1A-DC00-4F60-800E-9B222EC6EEA9}" dt="2026-02-27T10:58:17.847" v="2272" actId="20577"/>
          <ac:spMkLst>
            <pc:docMk/>
            <pc:sldMk cId="834410753" sldId="402"/>
            <ac:spMk id="3" creationId="{61EBD687-2790-E7A2-BD2D-7E7B0DAB8E5F}"/>
          </ac:spMkLst>
        </pc:spChg>
        <pc:spChg chg="mod">
          <ac:chgData name="Andrea Ward" userId="41bc299c-44b2-43ce-a08f-ef001d1e6262" providerId="ADAL" clId="{E3DC2C1A-DC00-4F60-800E-9B222EC6EEA9}" dt="2026-02-27T10:43:15.564" v="2080" actId="20577"/>
          <ac:spMkLst>
            <pc:docMk/>
            <pc:sldMk cId="834410753" sldId="402"/>
            <ac:spMk id="4" creationId="{017B8B96-FEA9-D38E-3315-4C813C25C072}"/>
          </ac:spMkLst>
        </pc:spChg>
        <pc:graphicFrameChg chg="add mod modGraphic">
          <ac:chgData name="Andrea Ward" userId="41bc299c-44b2-43ce-a08f-ef001d1e6262" providerId="ADAL" clId="{E3DC2C1A-DC00-4F60-800E-9B222EC6EEA9}" dt="2026-02-27T12:47:24.275" v="3592" actId="1076"/>
          <ac:graphicFrameMkLst>
            <pc:docMk/>
            <pc:sldMk cId="834410753" sldId="402"/>
            <ac:graphicFrameMk id="5" creationId="{DD9D1E65-ABC0-D0BE-BB9C-6060C0BAFB02}"/>
          </ac:graphicFrameMkLst>
        </pc:graphicFrameChg>
      </pc:sldChg>
      <pc:sldChg chg="addSp modSp new mod">
        <pc:chgData name="Andrea Ward" userId="41bc299c-44b2-43ce-a08f-ef001d1e6262" providerId="ADAL" clId="{E3DC2C1A-DC00-4F60-800E-9B222EC6EEA9}" dt="2026-02-27T13:12:35.906" v="3795" actId="20577"/>
        <pc:sldMkLst>
          <pc:docMk/>
          <pc:sldMk cId="2615311664" sldId="403"/>
        </pc:sldMkLst>
        <pc:spChg chg="mod">
          <ac:chgData name="Andrea Ward" userId="41bc299c-44b2-43ce-a08f-ef001d1e6262" providerId="ADAL" clId="{E3DC2C1A-DC00-4F60-800E-9B222EC6EEA9}" dt="2026-02-27T13:12:35.906" v="3795" actId="20577"/>
          <ac:spMkLst>
            <pc:docMk/>
            <pc:sldMk cId="2615311664" sldId="403"/>
            <ac:spMk id="4" creationId="{AFD64649-4A0D-D504-463B-39F2B938FDB9}"/>
          </ac:spMkLst>
        </pc:spChg>
        <pc:spChg chg="add mod">
          <ac:chgData name="Andrea Ward" userId="41bc299c-44b2-43ce-a08f-ef001d1e6262" providerId="ADAL" clId="{E3DC2C1A-DC00-4F60-800E-9B222EC6EEA9}" dt="2026-02-27T13:12:22.759" v="3785" actId="1036"/>
          <ac:spMkLst>
            <pc:docMk/>
            <pc:sldMk cId="2615311664" sldId="403"/>
            <ac:spMk id="6" creationId="{2ACD5960-A22F-D98B-596C-F41A3D3875F0}"/>
          </ac:spMkLst>
        </pc:spChg>
        <pc:spChg chg="add mod">
          <ac:chgData name="Andrea Ward" userId="41bc299c-44b2-43ce-a08f-ef001d1e6262" providerId="ADAL" clId="{E3DC2C1A-DC00-4F60-800E-9B222EC6EEA9}" dt="2026-02-27T13:12:22.759" v="3785" actId="1036"/>
          <ac:spMkLst>
            <pc:docMk/>
            <pc:sldMk cId="2615311664" sldId="403"/>
            <ac:spMk id="8" creationId="{726FEBE5-1E4B-42E5-3128-9E30BA3D6E61}"/>
          </ac:spMkLst>
        </pc:spChg>
        <pc:spChg chg="add mod">
          <ac:chgData name="Andrea Ward" userId="41bc299c-44b2-43ce-a08f-ef001d1e6262" providerId="ADAL" clId="{E3DC2C1A-DC00-4F60-800E-9B222EC6EEA9}" dt="2026-02-27T13:12:22.759" v="3785" actId="1036"/>
          <ac:spMkLst>
            <pc:docMk/>
            <pc:sldMk cId="2615311664" sldId="403"/>
            <ac:spMk id="10" creationId="{1CF2BCC7-8275-75AB-3E32-D2EEC36CD8A6}"/>
          </ac:spMkLst>
        </pc:spChg>
      </pc:sldChg>
      <pc:sldChg chg="modSp new del mod">
        <pc:chgData name="Andrea Ward" userId="41bc299c-44b2-43ce-a08f-ef001d1e6262" providerId="ADAL" clId="{E3DC2C1A-DC00-4F60-800E-9B222EC6EEA9}" dt="2026-02-27T12:13:24.258" v="2531" actId="47"/>
        <pc:sldMkLst>
          <pc:docMk/>
          <pc:sldMk cId="2659626318" sldId="403"/>
        </pc:sldMkLst>
        <pc:spChg chg="mod">
          <ac:chgData name="Andrea Ward" userId="41bc299c-44b2-43ce-a08f-ef001d1e6262" providerId="ADAL" clId="{E3DC2C1A-DC00-4F60-800E-9B222EC6EEA9}" dt="2026-02-27T12:07:25.115" v="2321" actId="20577"/>
          <ac:spMkLst>
            <pc:docMk/>
            <pc:sldMk cId="2659626318" sldId="403"/>
            <ac:spMk id="4" creationId="{0A86ED1E-FB20-B331-AEEA-3D29D4119623}"/>
          </ac:spMkLst>
        </pc:spChg>
      </pc:sldChg>
      <pc:sldMasterChg chg="modSldLayout">
        <pc:chgData name="Andrea Ward" userId="41bc299c-44b2-43ce-a08f-ef001d1e6262" providerId="ADAL" clId="{E3DC2C1A-DC00-4F60-800E-9B222EC6EEA9}" dt="2026-02-27T10:57:39.597" v="2264" actId="20577"/>
        <pc:sldMasterMkLst>
          <pc:docMk/>
          <pc:sldMasterMk cId="2442961876" sldId="2147483675"/>
        </pc:sldMasterMkLst>
        <pc:sldLayoutChg chg="modSp mod">
          <pc:chgData name="Andrea Ward" userId="41bc299c-44b2-43ce-a08f-ef001d1e6262" providerId="ADAL" clId="{E3DC2C1A-DC00-4F60-800E-9B222EC6EEA9}" dt="2026-02-27T10:57:39.597" v="2264" actId="20577"/>
          <pc:sldLayoutMkLst>
            <pc:docMk/>
            <pc:sldMasterMk cId="2442961876" sldId="2147483675"/>
            <pc:sldLayoutMk cId="3648703362" sldId="2147483681"/>
          </pc:sldLayoutMkLst>
          <pc:spChg chg="mod">
            <ac:chgData name="Andrea Ward" userId="41bc299c-44b2-43ce-a08f-ef001d1e6262" providerId="ADAL" clId="{E3DC2C1A-DC00-4F60-800E-9B222EC6EEA9}" dt="2026-02-27T10:57:39.597" v="2264" actId="20577"/>
            <ac:spMkLst>
              <pc:docMk/>
              <pc:sldMasterMk cId="2442961876" sldId="2147483675"/>
              <pc:sldLayoutMk cId="3648703362" sldId="2147483681"/>
              <ac:spMk id="2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41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</a:t>
            </a:fld>
            <a:endParaRPr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7" name="Google Shape;19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426720" y="1825626"/>
            <a:ext cx="5410200" cy="423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6355080" y="1825626"/>
            <a:ext cx="5410200" cy="423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B03B455-75FE-4D1D-B3F0-40F60B641ADD}"/>
              </a:ext>
            </a:extLst>
          </p:cNvPr>
          <p:cNvSpPr txBox="1">
            <a:spLocks/>
          </p:cNvSpPr>
          <p:nvPr userDrawn="1"/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Ivar Text Bold" panose="00000800000000000000" pitchFamily="50" charset="0"/>
                <a:ea typeface="Ivar Text Bold" panose="000008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cs typeface="Poppins" panose="00000500000000000000" pitchFamily="2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9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426720" y="1805321"/>
            <a:ext cx="5411789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Ivar Text Medium" panose="00000600000000000000" pitchFamily="50" charset="0"/>
                <a:ea typeface="Ivar Text Medium" panose="00000600000000000000" pitchFamily="50" charset="0"/>
                <a:cs typeface="Poppins" panose="00000500000000000000" pitchFamily="2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2"/>
          </p:nvPr>
        </p:nvSpPr>
        <p:spPr>
          <a:xfrm>
            <a:off x="426720" y="2667001"/>
            <a:ext cx="5411789" cy="336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3"/>
          </p:nvPr>
        </p:nvSpPr>
        <p:spPr>
          <a:xfrm>
            <a:off x="6355080" y="1805321"/>
            <a:ext cx="5410200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Ivar Text Medium" panose="00000600000000000000" pitchFamily="50" charset="0"/>
                <a:ea typeface="Ivar Text Medium" panose="00000600000000000000" pitchFamily="50" charset="0"/>
                <a:cs typeface="Poppins" panose="00000500000000000000" pitchFamily="2" charset="0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4"/>
          </p:nvPr>
        </p:nvSpPr>
        <p:spPr>
          <a:xfrm>
            <a:off x="6355080" y="2667001"/>
            <a:ext cx="5410200" cy="336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85AB921-1EE4-48E6-8347-14925B23C4DB}"/>
              </a:ext>
            </a:extLst>
          </p:cNvPr>
          <p:cNvSpPr txBox="1">
            <a:spLocks/>
          </p:cNvSpPr>
          <p:nvPr userDrawn="1"/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Ivar Text Bold" panose="00000800000000000000" pitchFamily="50" charset="0"/>
                <a:ea typeface="Ivar Text Bold" panose="00000800000000000000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cs typeface="Poppins" panose="00000500000000000000" pitchFamily="2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9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ppendix" preserve="1" userDrawn="1">
  <p:cSld name="Title Only Appendi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/>
        </p:nvSpPr>
        <p:spPr>
          <a:xfrm>
            <a:off x="5730240" y="0"/>
            <a:ext cx="731520" cy="22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 SemiBold"/>
              <a:buNone/>
            </a:pPr>
            <a:r>
              <a:rPr lang="en-GB" sz="900" b="0" i="0" u="none" strike="noStrike" cap="none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APPENDIX</a:t>
            </a:r>
            <a:endParaRPr sz="900" b="0" i="0" u="none" strike="noStrike" cap="none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45EA277-8336-423F-A15E-AB2CD6A7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7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2026 Financial Edge Training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57EF4EA-5AF8-47FD-9A02-10D60CF3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BAFC6A9-64AA-4B1D-BF10-29A72A45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 preserve="1">
  <p:cSld name="Closing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9;p16">
            <a:extLst>
              <a:ext uri="{FF2B5EF4-FFF2-40B4-BE49-F238E27FC236}">
                <a16:creationId xmlns:a16="http://schemas.microsoft.com/office/drawing/2014/main" id="{1EB3673A-8655-4C7C-9DF7-791553E4DC9F}"/>
              </a:ext>
            </a:extLst>
          </p:cNvPr>
          <p:cNvPicPr preferRelativeResize="0"/>
          <p:nvPr userDrawn="1"/>
        </p:nvPicPr>
        <p:blipFill>
          <a:blip r:embed="rId2"/>
          <a:srcRect l="180" r="18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;p13">
            <a:extLst>
              <a:ext uri="{FF2B5EF4-FFF2-40B4-BE49-F238E27FC236}">
                <a16:creationId xmlns:a16="http://schemas.microsoft.com/office/drawing/2014/main" id="{AB9FD4BA-C083-4E00-B6CA-C7CA8F8D248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452132" y="0"/>
            <a:ext cx="739868" cy="73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0;p15">
            <a:extLst>
              <a:ext uri="{FF2B5EF4-FFF2-40B4-BE49-F238E27FC236}">
                <a16:creationId xmlns:a16="http://schemas.microsoft.com/office/drawing/2014/main" id="{BCA21786-A747-4009-8769-0F2CF2863806}"/>
              </a:ext>
            </a:extLst>
          </p:cNvPr>
          <p:cNvPicPr preferRelativeResize="0"/>
          <p:nvPr userDrawn="1"/>
        </p:nvPicPr>
        <p:blipFill rotWithShape="1">
          <a:blip r:embed="rId4"/>
          <a:srcRect l="-613" r="-613"/>
          <a:stretch/>
        </p:blipFill>
        <p:spPr>
          <a:xfrm>
            <a:off x="3765294" y="2822110"/>
            <a:ext cx="4633766" cy="62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7;p15">
            <a:extLst>
              <a:ext uri="{FF2B5EF4-FFF2-40B4-BE49-F238E27FC236}">
                <a16:creationId xmlns:a16="http://schemas.microsoft.com/office/drawing/2014/main" id="{4DB6B5D0-5199-458A-B75A-90FFDC5DBF80}"/>
              </a:ext>
            </a:extLst>
          </p:cNvPr>
          <p:cNvSpPr txBox="1"/>
          <p:nvPr userDrawn="1"/>
        </p:nvSpPr>
        <p:spPr>
          <a:xfrm>
            <a:off x="3789680" y="4723774"/>
            <a:ext cx="46126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Please do not redistribute these materials without the </a:t>
            </a:r>
            <a:br>
              <a:rPr lang="en-GB" sz="1100" b="0" i="0" u="none" strike="noStrik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GB" sz="1100" b="0" i="0" u="none" strike="noStrik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express permission of Financial Edge Training.</a:t>
            </a:r>
            <a:endParaRPr sz="1400" b="0" i="0" u="none" strike="noStrike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Google Shape;29;p15">
            <a:extLst>
              <a:ext uri="{FF2B5EF4-FFF2-40B4-BE49-F238E27FC236}">
                <a16:creationId xmlns:a16="http://schemas.microsoft.com/office/drawing/2014/main" id="{A77F2A47-78A4-4A3E-BFB4-90E6E28386AA}"/>
              </a:ext>
            </a:extLst>
          </p:cNvPr>
          <p:cNvSpPr txBox="1"/>
          <p:nvPr userDrawn="1"/>
        </p:nvSpPr>
        <p:spPr>
          <a:xfrm>
            <a:off x="5090160" y="3711563"/>
            <a:ext cx="20116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www.FE.training</a:t>
            </a:r>
            <a:endParaRPr sz="1400" b="0" i="0" u="none" strike="noStrike" cap="none" dirty="0">
              <a:solidFill>
                <a:schemeClr val="tx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3" name="Google Shape;28;p15">
            <a:extLst>
              <a:ext uri="{FF2B5EF4-FFF2-40B4-BE49-F238E27FC236}">
                <a16:creationId xmlns:a16="http://schemas.microsoft.com/office/drawing/2014/main" id="{28F54EC2-7990-4CF9-B096-6155CF94EE35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393680" y="6444651"/>
            <a:ext cx="1371600" cy="1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8">
            <a:extLst>
              <a:ext uri="{FF2B5EF4-FFF2-40B4-BE49-F238E27FC236}">
                <a16:creationId xmlns:a16="http://schemas.microsoft.com/office/drawing/2014/main" id="{FA3760A1-8863-9E37-980C-315F39A37B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tx1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</p:spTree>
    <p:extLst>
      <p:ext uri="{BB962C8B-B14F-4D97-AF65-F5344CB8AC3E}">
        <p14:creationId xmlns:p14="http://schemas.microsoft.com/office/powerpoint/2010/main" val="3986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0ED18E-C083-4998-9453-E536082C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5159E0-E845-434D-86B3-1655C444F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defRPr>
            </a:lvl1pPr>
          </a:lstStyle>
          <a:p>
            <a:fld id="{A150EB23-9872-4F54-B315-6C45A1D5B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298F62-3A64-49BF-BB51-FD9E1DC5F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© 2025 Financial Edge Training</a:t>
            </a:r>
          </a:p>
        </p:txBody>
      </p:sp>
    </p:spTree>
    <p:extLst>
      <p:ext uri="{BB962C8B-B14F-4D97-AF65-F5344CB8AC3E}">
        <p14:creationId xmlns:p14="http://schemas.microsoft.com/office/powerpoint/2010/main" val="34733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825626"/>
            <a:ext cx="5410200" cy="423989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080" y="1825626"/>
            <a:ext cx="5410200" cy="423989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7DE6C02-1BF2-48BB-89D7-31135A60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404248"/>
            <a:ext cx="11338560" cy="748272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036F73-9BD5-4732-8DCC-9DC91E319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defRPr>
            </a:lvl1pPr>
          </a:lstStyle>
          <a:p>
            <a:fld id="{A150EB23-9872-4F54-B315-6C45A1D5BA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97AF73-FE03-4DCF-A60E-30CD2960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© 2025 Financial Edge Training</a:t>
            </a:r>
          </a:p>
        </p:txBody>
      </p:sp>
    </p:spTree>
    <p:extLst>
      <p:ext uri="{BB962C8B-B14F-4D97-AF65-F5344CB8AC3E}">
        <p14:creationId xmlns:p14="http://schemas.microsoft.com/office/powerpoint/2010/main" val="32446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39;p16">
            <a:extLst>
              <a:ext uri="{FF2B5EF4-FFF2-40B4-BE49-F238E27FC236}">
                <a16:creationId xmlns:a16="http://schemas.microsoft.com/office/drawing/2014/main" id="{3615D5CE-4E52-48D3-B297-F9301C7A8369}"/>
              </a:ext>
            </a:extLst>
          </p:cNvPr>
          <p:cNvPicPr preferRelativeResize="0"/>
          <p:nvPr userDrawn="1"/>
        </p:nvPicPr>
        <p:blipFill>
          <a:blip r:embed="rId2"/>
          <a:srcRect l="180" r="18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6D5F7F-DAC3-4F9A-99F9-4ECABD77BA7A}"/>
              </a:ext>
            </a:extLst>
          </p:cNvPr>
          <p:cNvSpPr/>
          <p:nvPr userDrawn="1"/>
        </p:nvSpPr>
        <p:spPr>
          <a:xfrm>
            <a:off x="10315846" y="6388533"/>
            <a:ext cx="1506220" cy="300761"/>
          </a:xfrm>
          <a:prstGeom prst="roundRect">
            <a:avLst>
              <a:gd name="adj" fmla="val 131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oppins" panose="00000500000000000000" pitchFamily="2" charset="0"/>
            </a:endParaRPr>
          </a:p>
        </p:txBody>
      </p:sp>
      <p:pic>
        <p:nvPicPr>
          <p:cNvPr id="5" name="Google Shape;28;p15">
            <a:extLst>
              <a:ext uri="{FF2B5EF4-FFF2-40B4-BE49-F238E27FC236}">
                <a16:creationId xmlns:a16="http://schemas.microsoft.com/office/drawing/2014/main" id="{DBFB3315-5EC4-4938-9F38-15B08EF35D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393680" y="6444651"/>
            <a:ext cx="1371600" cy="1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;p16">
            <a:extLst>
              <a:ext uri="{FF2B5EF4-FFF2-40B4-BE49-F238E27FC236}">
                <a16:creationId xmlns:a16="http://schemas.microsoft.com/office/drawing/2014/main" id="{6D6212B5-B9C2-4A70-8314-51FA54878F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29171" y="2529721"/>
            <a:ext cx="6324628" cy="17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tx1"/>
                </a:solidFill>
                <a:latin typeface="Ivar Text Bold" panose="00000800000000000000" pitchFamily="50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41;p16">
            <a:extLst>
              <a:ext uri="{FF2B5EF4-FFF2-40B4-BE49-F238E27FC236}">
                <a16:creationId xmlns:a16="http://schemas.microsoft.com/office/drawing/2014/main" id="{6BF1DFB4-1479-4938-8F79-9C23233C5C37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1602016" y="2798500"/>
            <a:ext cx="1165844" cy="99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42;p16">
            <a:extLst>
              <a:ext uri="{FF2B5EF4-FFF2-40B4-BE49-F238E27FC236}">
                <a16:creationId xmlns:a16="http://schemas.microsoft.com/office/drawing/2014/main" id="{4A1E8228-A876-48BF-A818-3B5C3766632B}"/>
              </a:ext>
            </a:extLst>
          </p:cNvPr>
          <p:cNvCxnSpPr>
            <a:cxnSpLocks/>
          </p:cNvCxnSpPr>
          <p:nvPr userDrawn="1"/>
        </p:nvCxnSpPr>
        <p:spPr>
          <a:xfrm>
            <a:off x="3924300" y="2286001"/>
            <a:ext cx="0" cy="22860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44;p16">
            <a:extLst>
              <a:ext uri="{FF2B5EF4-FFF2-40B4-BE49-F238E27FC236}">
                <a16:creationId xmlns:a16="http://schemas.microsoft.com/office/drawing/2014/main" id="{8A9020E6-3375-46C4-AAF1-2954A345F338}"/>
              </a:ext>
            </a:extLst>
          </p:cNvPr>
          <p:cNvPicPr preferRelativeResize="0"/>
          <p:nvPr userDrawn="1"/>
        </p:nvPicPr>
        <p:blipFill>
          <a:blip r:embed="rId5"/>
          <a:srcRect/>
          <a:stretch/>
        </p:blipFill>
        <p:spPr>
          <a:xfrm>
            <a:off x="11452132" y="611"/>
            <a:ext cx="739868" cy="73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8">
            <a:extLst>
              <a:ext uri="{FF2B5EF4-FFF2-40B4-BE49-F238E27FC236}">
                <a16:creationId xmlns:a16="http://schemas.microsoft.com/office/drawing/2014/main" id="{8D1DA559-6554-2732-AD25-E4B3B25967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6720" y="6444650"/>
            <a:ext cx="4061413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tx1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© 2025 Financial Edge Training</a:t>
            </a:r>
          </a:p>
        </p:txBody>
      </p:sp>
    </p:spTree>
    <p:extLst>
      <p:ext uri="{BB962C8B-B14F-4D97-AF65-F5344CB8AC3E}">
        <p14:creationId xmlns:p14="http://schemas.microsoft.com/office/powerpoint/2010/main" val="5466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209615-19A2-4638-A776-69DBE79C7798}"/>
              </a:ext>
            </a:extLst>
          </p:cNvPr>
          <p:cNvSpPr/>
          <p:nvPr userDrawn="1"/>
        </p:nvSpPr>
        <p:spPr>
          <a:xfrm>
            <a:off x="0" y="1489072"/>
            <a:ext cx="12190071" cy="5368928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Poppins" panose="00000500000000000000" pitchFamily="2" charset="0"/>
            </a:endParaRPr>
          </a:p>
        </p:txBody>
      </p:sp>
      <p:pic>
        <p:nvPicPr>
          <p:cNvPr id="10" name="Google Shape;1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94437" y="6444651"/>
            <a:ext cx="1370086" cy="1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;p13">
            <a:extLst>
              <a:ext uri="{FF2B5EF4-FFF2-40B4-BE49-F238E27FC236}">
                <a16:creationId xmlns:a16="http://schemas.microsoft.com/office/drawing/2014/main" id="{447CE306-8D25-4887-99BE-4076A3B2142B}"/>
              </a:ext>
            </a:extLst>
          </p:cNvPr>
          <p:cNvPicPr preferRelativeResize="0"/>
          <p:nvPr userDrawn="1"/>
        </p:nvPicPr>
        <p:blipFill>
          <a:blip r:embed="rId12"/>
          <a:srcRect/>
          <a:stretch/>
        </p:blipFill>
        <p:spPr>
          <a:xfrm>
            <a:off x="10394764" y="6444651"/>
            <a:ext cx="1369431" cy="1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324D76-9570-4EB7-A403-DDB77976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1825625"/>
            <a:ext cx="11338560" cy="423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24C49D6-96B3-471D-B11B-33893AD8FA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452289" y="0"/>
            <a:ext cx="739554" cy="7398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D8047B-39DE-4424-A429-F922B86597F8}"/>
              </a:ext>
            </a:extLst>
          </p:cNvPr>
          <p:cNvCxnSpPr/>
          <p:nvPr userDrawn="1"/>
        </p:nvCxnSpPr>
        <p:spPr>
          <a:xfrm>
            <a:off x="426720" y="1489072"/>
            <a:ext cx="1133856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61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7" r:id="rId6"/>
    <p:sldLayoutId id="2147483685" r:id="rId7"/>
    <p:sldLayoutId id="2147483686" r:id="rId8"/>
    <p:sldLayoutId id="214748368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Ivar Text Bold" panose="00000800000000000000" pitchFamily="50" charset="0"/>
          <a:ea typeface="Ivar Text Bold" panose="000008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Open Sans" panose="020B0606030504020204" pitchFamily="34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Open Sans" panose="020B0606030504020204" pitchFamily="34" charset="0"/>
          <a:cs typeface="Poppins" panose="00000500000000000000" pitchFamily="2" charset="0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Open Sans" panose="020B0606030504020204" pitchFamily="34" charset="0"/>
          <a:cs typeface="Poppins" panose="00000500000000000000" pitchFamily="2" charset="0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Open Sans" panose="020B0606030504020204" pitchFamily="34" charset="0"/>
          <a:cs typeface="Poppins" panose="00000500000000000000" pitchFamily="2" charset="0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Open Sans" panose="020B0606030504020204" pitchFamily="34" charset="0"/>
          <a:cs typeface="Poppins" panose="00000500000000000000" pitchFamily="2" charset="0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hyperlink" Target="https://felix.fe.training/filing/document.php/?hid=69a18f03a63c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539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5029171" y="2529721"/>
            <a:ext cx="6324628" cy="17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260"/>
              </a:buClr>
              <a:buSzPts val="4400"/>
              <a:buFont typeface="Open Sans"/>
              <a:buNone/>
            </a:pPr>
            <a:r>
              <a:rPr lang="en-GB" sz="4800" dirty="0"/>
              <a:t>M&amp;A – WBD</a:t>
            </a:r>
            <a:endParaRPr lang="en-GB" sz="3200" dirty="0">
              <a:latin typeface="Ivar Text" panose="00000500000000000000" pitchFamily="50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3F6BE-9681-704A-F000-6A1A6974B9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© 2026 Financial Edge Training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98487E-1347-6BB8-1E1F-96990091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0B1F28-DE4D-EE73-C7E5-C3EEE4DC41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© 2026 Financial Edge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BEDA7-BAE4-1935-9A60-E52805CD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M&amp;A </a:t>
            </a:r>
            <a:r>
              <a:rPr lang="en-GB" dirty="0"/>
              <a:t>-</a:t>
            </a:r>
            <a:r>
              <a:rPr lang="en-US" dirty="0"/>
              <a:t> What Do Shareholders Want To Know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286AFC-B2F2-D2CB-B9B5-E5F183382049}"/>
              </a:ext>
            </a:extLst>
          </p:cNvPr>
          <p:cNvGrpSpPr/>
          <p:nvPr/>
        </p:nvGrpSpPr>
        <p:grpSpPr>
          <a:xfrm>
            <a:off x="461691" y="1801697"/>
            <a:ext cx="7742030" cy="4482352"/>
            <a:chOff x="609600" y="1873624"/>
            <a:chExt cx="5172617" cy="4482352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428E8321-E835-FF81-773A-EACA61B885AD}"/>
                </a:ext>
              </a:extLst>
            </p:cNvPr>
            <p:cNvSpPr/>
            <p:nvPr/>
          </p:nvSpPr>
          <p:spPr>
            <a:xfrm>
              <a:off x="609600" y="1873624"/>
              <a:ext cx="5172617" cy="582705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ADE287EC-A2C4-91CF-B57D-109FB01FBCE6}"/>
                </a:ext>
              </a:extLst>
            </p:cNvPr>
            <p:cNvSpPr/>
            <p:nvPr/>
          </p:nvSpPr>
          <p:spPr>
            <a:xfrm flipV="1">
              <a:off x="609600" y="2546951"/>
              <a:ext cx="5172617" cy="3809025"/>
            </a:xfrm>
            <a:prstGeom prst="round2SameRect">
              <a:avLst>
                <a:gd name="adj1" fmla="val 3487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935418-F1EF-F77B-D6DB-06FAD02B2A3F}"/>
                </a:ext>
              </a:extLst>
            </p:cNvPr>
            <p:cNvSpPr txBox="1"/>
            <p:nvPr/>
          </p:nvSpPr>
          <p:spPr>
            <a:xfrm>
              <a:off x="797850" y="2666359"/>
              <a:ext cx="4796117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Strategic rationale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Price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Premium offered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Consideration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Conditions to closing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Potential interloper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Financing of transaction and impact on credit rating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Synergies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Value creation – ROI, NPV of synergies, EPS, impact on share price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Management post deal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Management experience in M&amp;A</a:t>
              </a:r>
              <a:endParaRPr lang="en-GB" sz="16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5E31DA-709E-9B70-37F2-E2ACBA3C9580}"/>
                </a:ext>
              </a:extLst>
            </p:cNvPr>
            <p:cNvSpPr txBox="1"/>
            <p:nvPr/>
          </p:nvSpPr>
          <p:spPr>
            <a:xfrm>
              <a:off x="959214" y="1980310"/>
              <a:ext cx="4473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Acquiring shareholders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781AC9-158B-B399-4506-0A5352CAB573}"/>
              </a:ext>
            </a:extLst>
          </p:cNvPr>
          <p:cNvGrpSpPr/>
          <p:nvPr/>
        </p:nvGrpSpPr>
        <p:grpSpPr>
          <a:xfrm>
            <a:off x="8566030" y="1801697"/>
            <a:ext cx="3164278" cy="4482352"/>
            <a:chOff x="6324600" y="1873624"/>
            <a:chExt cx="5172617" cy="4482352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85BC7FD2-46A5-2914-6C8A-027F00697CFC}"/>
                </a:ext>
              </a:extLst>
            </p:cNvPr>
            <p:cNvSpPr/>
            <p:nvPr/>
          </p:nvSpPr>
          <p:spPr>
            <a:xfrm>
              <a:off x="6324600" y="1873624"/>
              <a:ext cx="5172617" cy="582705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8FD71058-ED61-6F28-54ED-BA1AB06ACC7C}"/>
                </a:ext>
              </a:extLst>
            </p:cNvPr>
            <p:cNvSpPr/>
            <p:nvPr/>
          </p:nvSpPr>
          <p:spPr>
            <a:xfrm flipV="1">
              <a:off x="6324600" y="2546951"/>
              <a:ext cx="5172617" cy="3809025"/>
            </a:xfrm>
            <a:prstGeom prst="round2SameRect">
              <a:avLst>
                <a:gd name="adj1" fmla="val 3487"/>
                <a:gd name="adj2" fmla="val 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253789-4870-900A-6CC9-616BD7742CE1}"/>
                </a:ext>
              </a:extLst>
            </p:cNvPr>
            <p:cNvSpPr txBox="1"/>
            <p:nvPr/>
          </p:nvSpPr>
          <p:spPr>
            <a:xfrm>
              <a:off x="6512850" y="2666359"/>
              <a:ext cx="4796116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Strategic rationale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Price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Premium offered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Consideration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Conditions to closing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Potential interloper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101C81-8C94-82A6-DC3D-B6EA9B5F1500}"/>
                </a:ext>
              </a:extLst>
            </p:cNvPr>
            <p:cNvSpPr txBox="1"/>
            <p:nvPr/>
          </p:nvSpPr>
          <p:spPr>
            <a:xfrm>
              <a:off x="6674214" y="1980310"/>
              <a:ext cx="4473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Selling shareholders</a:t>
              </a:r>
            </a:p>
          </p:txBody>
        </p:sp>
      </p:grpSp>
      <p:sp>
        <p:nvSpPr>
          <p:cNvPr id="4" name="Google Shape;22;p20">
            <a:extLst>
              <a:ext uri="{FF2B5EF4-FFF2-40B4-BE49-F238E27FC236}">
                <a16:creationId xmlns:a16="http://schemas.microsoft.com/office/drawing/2014/main" id="{520F08A9-1A85-5866-6F23-7F0E205102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724400" y="6444650"/>
            <a:ext cx="2743200" cy="27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Poppins" panose="00000500000000000000" pitchFamily="2" charset="0"/>
                <a:ea typeface="Open Sans"/>
                <a:cs typeface="Poppins" panose="00000500000000000000" pitchFamily="2" charset="0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BE9CE-5533-DF47-87DF-6237114937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C6915-A783-AF00-F6D8-73F1BD5DC1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© 2026 Financial Edge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CE2CAE-88FB-3778-19D2-D173EFD5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Deal Assessment – The Investor Presentation (An Example)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AE9CF-4F55-1FFC-F43B-5F923AE05A21}"/>
              </a:ext>
            </a:extLst>
          </p:cNvPr>
          <p:cNvSpPr txBox="1"/>
          <p:nvPr/>
        </p:nvSpPr>
        <p:spPr>
          <a:xfrm flipH="1">
            <a:off x="6262329" y="2413242"/>
            <a:ext cx="2235439" cy="484491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Important measure for share price (P/E ratio)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5648F-90DE-83D4-EF35-33A82EBCF4FD}"/>
              </a:ext>
            </a:extLst>
          </p:cNvPr>
          <p:cNvSpPr/>
          <p:nvPr/>
        </p:nvSpPr>
        <p:spPr>
          <a:xfrm>
            <a:off x="5794823" y="2583701"/>
            <a:ext cx="176842" cy="1768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3AA0C9-5560-E766-A3E3-6FB215E1B92A}"/>
              </a:ext>
            </a:extLst>
          </p:cNvPr>
          <p:cNvCxnSpPr>
            <a:cxnSpLocks/>
          </p:cNvCxnSpPr>
          <p:nvPr/>
        </p:nvCxnSpPr>
        <p:spPr>
          <a:xfrm>
            <a:off x="5971665" y="2672122"/>
            <a:ext cx="290668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2FBA7E-F447-E6BD-E6F5-7E551851A3FC}"/>
              </a:ext>
            </a:extLst>
          </p:cNvPr>
          <p:cNvSpPr txBox="1"/>
          <p:nvPr/>
        </p:nvSpPr>
        <p:spPr>
          <a:xfrm flipH="1">
            <a:off x="9310330" y="2777068"/>
            <a:ext cx="2655020" cy="675640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6% of  target revenues – upper end of comparable transactions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8EE-D78D-24E5-8CCF-E29EC944ACD4}"/>
              </a:ext>
            </a:extLst>
          </p:cNvPr>
          <p:cNvSpPr/>
          <p:nvPr/>
        </p:nvSpPr>
        <p:spPr>
          <a:xfrm>
            <a:off x="5794823" y="3042186"/>
            <a:ext cx="176842" cy="1768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03AE3F-C8D3-975B-298B-39318E29BE8F}"/>
              </a:ext>
            </a:extLst>
          </p:cNvPr>
          <p:cNvCxnSpPr>
            <a:cxnSpLocks/>
            <a:stCxn id="14" idx="6"/>
            <a:endCxn id="13" idx="3"/>
          </p:cNvCxnSpPr>
          <p:nvPr/>
        </p:nvCxnSpPr>
        <p:spPr>
          <a:xfrm flipV="1">
            <a:off x="5971665" y="3114888"/>
            <a:ext cx="3338665" cy="157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EAC8EF8-4C69-13D8-DA73-D65AB0407817}"/>
              </a:ext>
            </a:extLst>
          </p:cNvPr>
          <p:cNvSpPr txBox="1"/>
          <p:nvPr/>
        </p:nvSpPr>
        <p:spPr>
          <a:xfrm flipH="1">
            <a:off x="6262329" y="3203309"/>
            <a:ext cx="2235439" cy="448732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Higher margin = higher valuation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3455DC-F2DD-7293-91FB-C62770999BD0}"/>
              </a:ext>
            </a:extLst>
          </p:cNvPr>
          <p:cNvSpPr/>
          <p:nvPr/>
        </p:nvSpPr>
        <p:spPr>
          <a:xfrm>
            <a:off x="5794823" y="3347762"/>
            <a:ext cx="176842" cy="1768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2FF7DD-B8E8-5053-A9AF-3027CB2F82E2}"/>
              </a:ext>
            </a:extLst>
          </p:cNvPr>
          <p:cNvCxnSpPr>
            <a:cxnSpLocks/>
          </p:cNvCxnSpPr>
          <p:nvPr/>
        </p:nvCxnSpPr>
        <p:spPr>
          <a:xfrm>
            <a:off x="5971665" y="3436183"/>
            <a:ext cx="290668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D1A814-9D3A-9580-AC74-E002803639DE}"/>
              </a:ext>
            </a:extLst>
          </p:cNvPr>
          <p:cNvSpPr txBox="1"/>
          <p:nvPr/>
        </p:nvSpPr>
        <p:spPr>
          <a:xfrm flipH="1">
            <a:off x="9310330" y="3524603"/>
            <a:ext cx="2655020" cy="484285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Important measure for investment assessment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D5B55A-C46A-F221-2F4E-D97A89703475}"/>
              </a:ext>
            </a:extLst>
          </p:cNvPr>
          <p:cNvSpPr/>
          <p:nvPr/>
        </p:nvSpPr>
        <p:spPr>
          <a:xfrm>
            <a:off x="5794823" y="3692681"/>
            <a:ext cx="176842" cy="1768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B91292-8457-E490-A582-FD1E049F1BF9}"/>
              </a:ext>
            </a:extLst>
          </p:cNvPr>
          <p:cNvCxnSpPr>
            <a:cxnSpLocks/>
            <a:stCxn id="27" idx="6"/>
            <a:endCxn id="26" idx="3"/>
          </p:cNvCxnSpPr>
          <p:nvPr/>
        </p:nvCxnSpPr>
        <p:spPr>
          <a:xfrm flipV="1">
            <a:off x="5971665" y="3766746"/>
            <a:ext cx="3338665" cy="1435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6C8C22-9F68-B62E-3704-05AE594BE103}"/>
              </a:ext>
            </a:extLst>
          </p:cNvPr>
          <p:cNvSpPr txBox="1"/>
          <p:nvPr/>
        </p:nvSpPr>
        <p:spPr>
          <a:xfrm flipH="1">
            <a:off x="6262329" y="4825095"/>
            <a:ext cx="2235439" cy="448732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Deleveraging in 2 years by 1x EBITDA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A36E7D-B8BA-2749-1A6B-F9041AA4F2A2}"/>
              </a:ext>
            </a:extLst>
          </p:cNvPr>
          <p:cNvSpPr/>
          <p:nvPr/>
        </p:nvSpPr>
        <p:spPr>
          <a:xfrm>
            <a:off x="5794823" y="4969548"/>
            <a:ext cx="176842" cy="1768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9BBF1B-6A66-576B-BEB0-B1A3A1DCCA15}"/>
              </a:ext>
            </a:extLst>
          </p:cNvPr>
          <p:cNvCxnSpPr>
            <a:cxnSpLocks/>
          </p:cNvCxnSpPr>
          <p:nvPr/>
        </p:nvCxnSpPr>
        <p:spPr>
          <a:xfrm>
            <a:off x="5971665" y="5057969"/>
            <a:ext cx="290668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580EE8-5CCE-915C-A5C5-263BD2E6151B}"/>
              </a:ext>
            </a:extLst>
          </p:cNvPr>
          <p:cNvSpPr txBox="1"/>
          <p:nvPr/>
        </p:nvSpPr>
        <p:spPr>
          <a:xfrm flipH="1">
            <a:off x="9310330" y="4008888"/>
            <a:ext cx="2655020" cy="786632"/>
          </a:xfrm>
          <a:prstGeom prst="roundRect">
            <a:avLst>
              <a:gd name="adj" fmla="val 1209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IE" sz="9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ROIC = Return on invested capital</a:t>
            </a:r>
            <a:br>
              <a:rPr lang="en-IE" sz="9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IE" sz="9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IE" sz="900" u="sng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(Target NOPAT + post tax synergies)</a:t>
            </a:r>
            <a:br>
              <a:rPr lang="en-IE" sz="900" u="sng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IE" sz="9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Deal EV</a:t>
            </a:r>
            <a:endParaRPr lang="en-US" sz="9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5FF5F-A670-B195-4A3C-BF04536D8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3" y="1672535"/>
            <a:ext cx="5517512" cy="42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29A17-2027-0FA5-31CC-F0987C4CBA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CCCAB-ECB7-1068-3B3B-B8D27365E4A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26720" y="6441770"/>
            <a:ext cx="4061413" cy="276827"/>
          </a:xfrm>
        </p:spPr>
        <p:txBody>
          <a:bodyPr/>
          <a:lstStyle/>
          <a:p>
            <a:r>
              <a:rPr lang="en-GB" dirty="0"/>
              <a:t>© 2026 Financial Edge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3D3F33-3647-BA25-03F1-6B5B5EEE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Warner Timeline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C634A8-88D3-CDFC-A275-203A588D9278}"/>
              </a:ext>
            </a:extLst>
          </p:cNvPr>
          <p:cNvSpPr/>
          <p:nvPr/>
        </p:nvSpPr>
        <p:spPr>
          <a:xfrm>
            <a:off x="905528" y="2550120"/>
            <a:ext cx="1094399" cy="452079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Sept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B32074-4EF6-9F3F-19C6-73D84FA9342B}"/>
              </a:ext>
            </a:extLst>
          </p:cNvPr>
          <p:cNvSpPr/>
          <p:nvPr/>
        </p:nvSpPr>
        <p:spPr>
          <a:xfrm>
            <a:off x="905528" y="3054695"/>
            <a:ext cx="1094399" cy="439263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End of Sept 2025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78B93-7CA3-1656-33BD-B8992CE0CBBF}"/>
              </a:ext>
            </a:extLst>
          </p:cNvPr>
          <p:cNvSpPr/>
          <p:nvPr/>
        </p:nvSpPr>
        <p:spPr>
          <a:xfrm>
            <a:off x="905528" y="3534872"/>
            <a:ext cx="1094399" cy="448101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Mid Oct 2025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3CC17D-CB4C-C229-AC1F-A86EC1367A03}"/>
              </a:ext>
            </a:extLst>
          </p:cNvPr>
          <p:cNvSpPr/>
          <p:nvPr/>
        </p:nvSpPr>
        <p:spPr>
          <a:xfrm>
            <a:off x="905527" y="4023886"/>
            <a:ext cx="1094399" cy="439263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End Oct 2026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34993A-4F63-4A14-E351-D16E330043AF}"/>
              </a:ext>
            </a:extLst>
          </p:cNvPr>
          <p:cNvSpPr/>
          <p:nvPr/>
        </p:nvSpPr>
        <p:spPr>
          <a:xfrm>
            <a:off x="905527" y="4524690"/>
            <a:ext cx="1094399" cy="443097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 Nov 2025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2105D2-7295-F2D4-0794-17617A05B4E8}"/>
              </a:ext>
            </a:extLst>
          </p:cNvPr>
          <p:cNvSpPr/>
          <p:nvPr/>
        </p:nvSpPr>
        <p:spPr>
          <a:xfrm>
            <a:off x="905529" y="1569280"/>
            <a:ext cx="1094399" cy="443098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Dec 2024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1EF9241-E9D5-6B76-B267-E93A4BF16C71}"/>
              </a:ext>
            </a:extLst>
          </p:cNvPr>
          <p:cNvSpPr/>
          <p:nvPr/>
        </p:nvSpPr>
        <p:spPr>
          <a:xfrm>
            <a:off x="905526" y="5521249"/>
            <a:ext cx="1094399" cy="414434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 Jan 2026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F9ADE-75DF-CAA5-E709-07CCAFDFCD36}"/>
              </a:ext>
            </a:extLst>
          </p:cNvPr>
          <p:cNvSpPr/>
          <p:nvPr/>
        </p:nvSpPr>
        <p:spPr>
          <a:xfrm>
            <a:off x="2185856" y="5509656"/>
            <a:ext cx="6349634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Warner recommends $27.75 all cash bid by Netflix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9201816-86F1-A813-C7BE-CFE8B91D5742}"/>
              </a:ext>
            </a:extLst>
          </p:cNvPr>
          <p:cNvSpPr/>
          <p:nvPr/>
        </p:nvSpPr>
        <p:spPr>
          <a:xfrm>
            <a:off x="905529" y="2054541"/>
            <a:ext cx="1094399" cy="446853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June 2025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CBD641-85E6-16EC-F9D6-8676A31F2DF6}"/>
              </a:ext>
            </a:extLst>
          </p:cNvPr>
          <p:cNvSpPr/>
          <p:nvPr/>
        </p:nvSpPr>
        <p:spPr>
          <a:xfrm>
            <a:off x="2185856" y="1575584"/>
            <a:ext cx="6325105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In early 2024 WBD decided after due diligence not to make an offer for Paramount Global (predecessor of PSKY)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56EB199-6DD0-ABE6-761C-A7233811419A}"/>
              </a:ext>
            </a:extLst>
          </p:cNvPr>
          <p:cNvSpPr/>
          <p:nvPr/>
        </p:nvSpPr>
        <p:spPr>
          <a:xfrm>
            <a:off x="2185856" y="2067343"/>
            <a:ext cx="6325098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Structure: Streaming &amp; Studios vs Global Networks, most of the debt to sit with Global Networks. Share price initially spiked by 10% but closed 3% down on the day. Complex deal &amp; debt levels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E4DB832-A9AF-396C-4BFB-04FD774D6600}"/>
              </a:ext>
            </a:extLst>
          </p:cNvPr>
          <p:cNvSpPr/>
          <p:nvPr/>
        </p:nvSpPr>
        <p:spPr>
          <a:xfrm>
            <a:off x="2185856" y="2559102"/>
            <a:ext cx="6325102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Initial proposal from PSKY: $19.00 (60% cash/40% shares) per share, rejected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0BBE3C4-D1AC-30BA-E8BF-5E0B3555A780}"/>
              </a:ext>
            </a:extLst>
          </p:cNvPr>
          <p:cNvSpPr/>
          <p:nvPr/>
        </p:nvSpPr>
        <p:spPr>
          <a:xfrm>
            <a:off x="9551966" y="2553508"/>
            <a:ext cx="790184" cy="443097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$19.00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99BFA4E-8B0C-8500-15EC-1E428C2E1E0C}"/>
              </a:ext>
            </a:extLst>
          </p:cNvPr>
          <p:cNvSpPr/>
          <p:nvPr/>
        </p:nvSpPr>
        <p:spPr>
          <a:xfrm>
            <a:off x="8607036" y="2067343"/>
            <a:ext cx="790184" cy="443098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Pre Deal</a:t>
            </a:r>
          </a:p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$10.00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D081233-A833-8991-2766-94DE672826EC}"/>
              </a:ext>
            </a:extLst>
          </p:cNvPr>
          <p:cNvSpPr/>
          <p:nvPr/>
        </p:nvSpPr>
        <p:spPr>
          <a:xfrm>
            <a:off x="2185856" y="3050861"/>
            <a:ext cx="6325102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New proposal from PSKY: $22.00 (66.7% cash/33.3% shares) per share, rejected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91F4934-7B66-6336-A38E-DABFCFAE0B4C}"/>
              </a:ext>
            </a:extLst>
          </p:cNvPr>
          <p:cNvSpPr/>
          <p:nvPr/>
        </p:nvSpPr>
        <p:spPr>
          <a:xfrm>
            <a:off x="9551965" y="3050861"/>
            <a:ext cx="790185" cy="430930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$22.00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86FFEFD-4060-9D7A-AE49-D2BC025FC0B4}"/>
              </a:ext>
            </a:extLst>
          </p:cNvPr>
          <p:cNvSpPr/>
          <p:nvPr/>
        </p:nvSpPr>
        <p:spPr>
          <a:xfrm>
            <a:off x="2185856" y="3542620"/>
            <a:ext cx="6325102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New proposal from PSKY: $23.50 (80% cash/20% shares) per share, rejected, press release from WBD: initiate strategic alternatives review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EC981A-FBE9-3616-5D3C-595049AEDE56}"/>
              </a:ext>
            </a:extLst>
          </p:cNvPr>
          <p:cNvSpPr/>
          <p:nvPr/>
        </p:nvSpPr>
        <p:spPr>
          <a:xfrm>
            <a:off x="9551964" y="3542619"/>
            <a:ext cx="790185" cy="440353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$23.50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7F9CA3B-6502-AED6-270F-FFB39E1B69E5}"/>
              </a:ext>
            </a:extLst>
          </p:cNvPr>
          <p:cNvSpPr/>
          <p:nvPr/>
        </p:nvSpPr>
        <p:spPr>
          <a:xfrm>
            <a:off x="2185856" y="4034379"/>
            <a:ext cx="6349635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PSKY wants significant changes to NDA incl. right to require financial institutions to act exclusively for PSKY. Finally sign on 10 Nov 2025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481CD80-3D7D-1D04-D5A3-6B97518A1A55}"/>
              </a:ext>
            </a:extLst>
          </p:cNvPr>
          <p:cNvSpPr/>
          <p:nvPr/>
        </p:nvSpPr>
        <p:spPr>
          <a:xfrm>
            <a:off x="2185856" y="4526138"/>
            <a:ext cx="6349635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PSKY: $25.50, 85% cash / 15% equity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Netflix: $27, 81% cash / 19% equity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506FE72-7722-A8D2-8C91-CEAC597550E6}"/>
              </a:ext>
            </a:extLst>
          </p:cNvPr>
          <p:cNvSpPr/>
          <p:nvPr/>
        </p:nvSpPr>
        <p:spPr>
          <a:xfrm>
            <a:off x="9551963" y="4527885"/>
            <a:ext cx="790185" cy="439901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$25.50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0D04ABA-C616-BC4F-AA24-99A1F6B9AA16}"/>
              </a:ext>
            </a:extLst>
          </p:cNvPr>
          <p:cNvSpPr/>
          <p:nvPr/>
        </p:nvSpPr>
        <p:spPr>
          <a:xfrm>
            <a:off x="10548927" y="4524689"/>
            <a:ext cx="790186" cy="439901"/>
          </a:xfrm>
          <a:prstGeom prst="roundRect">
            <a:avLst>
              <a:gd name="adj" fmla="val 18191"/>
            </a:avLst>
          </a:prstGeom>
          <a:solidFill>
            <a:schemeClr val="tx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3DE480-8437-3E9D-EC24-199380722DDF}"/>
              </a:ext>
            </a:extLst>
          </p:cNvPr>
          <p:cNvSpPr/>
          <p:nvPr/>
        </p:nvSpPr>
        <p:spPr>
          <a:xfrm>
            <a:off x="10548927" y="5017897"/>
            <a:ext cx="790186" cy="435628"/>
          </a:xfrm>
          <a:prstGeom prst="roundRect">
            <a:avLst>
              <a:gd name="adj" fmla="val 18191"/>
            </a:avLst>
          </a:prstGeom>
          <a:solidFill>
            <a:schemeClr val="tx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$27.75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35350A6-13DF-5B9B-C57A-DA3667356AEE}"/>
              </a:ext>
            </a:extLst>
          </p:cNvPr>
          <p:cNvSpPr/>
          <p:nvPr/>
        </p:nvSpPr>
        <p:spPr>
          <a:xfrm>
            <a:off x="905527" y="5030925"/>
            <a:ext cx="1094399" cy="441653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4 &amp; 8 Dec 2025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423C54E-C1D5-DDF7-891B-2AFF24595C89}"/>
              </a:ext>
            </a:extLst>
          </p:cNvPr>
          <p:cNvSpPr/>
          <p:nvPr/>
        </p:nvSpPr>
        <p:spPr>
          <a:xfrm>
            <a:off x="2185856" y="5017897"/>
            <a:ext cx="6349635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Dec 4: Netflix: $27.75 84% cash / 16% equity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Dec 8: PSKY goes hostile, all cash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0BEAE85-5FC8-3432-CC4D-A68A14F25FE1}"/>
              </a:ext>
            </a:extLst>
          </p:cNvPr>
          <p:cNvSpPr/>
          <p:nvPr/>
        </p:nvSpPr>
        <p:spPr>
          <a:xfrm>
            <a:off x="9551963" y="5025367"/>
            <a:ext cx="790185" cy="435628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$30.00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34FFD-4F5C-BC57-88AB-9BB6B8452BD1}"/>
              </a:ext>
            </a:extLst>
          </p:cNvPr>
          <p:cNvSpPr/>
          <p:nvPr/>
        </p:nvSpPr>
        <p:spPr>
          <a:xfrm>
            <a:off x="905526" y="5985641"/>
            <a:ext cx="1094399" cy="447082"/>
          </a:xfrm>
          <a:prstGeom prst="roundRect">
            <a:avLst>
              <a:gd name="adj" fmla="val 18191"/>
            </a:avLst>
          </a:prstGeom>
          <a:solidFill>
            <a:schemeClr val="accent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24 Feb 2026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FF4F7EA-0012-BD12-E11A-2484E3D421FA}"/>
              </a:ext>
            </a:extLst>
          </p:cNvPr>
          <p:cNvSpPr/>
          <p:nvPr/>
        </p:nvSpPr>
        <p:spPr>
          <a:xfrm>
            <a:off x="2185856" y="6001416"/>
            <a:ext cx="6349634" cy="443098"/>
          </a:xfrm>
          <a:prstGeom prst="roundRect">
            <a:avLst>
              <a:gd name="adj" fmla="val 18191"/>
            </a:avLst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PSKY offers $31 all cash, accepted as superior bid on 26 Feb by Warner, Netflix walks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6AD9825-B2A4-341E-111E-2A3FD6BE67C0}"/>
              </a:ext>
            </a:extLst>
          </p:cNvPr>
          <p:cNvSpPr/>
          <p:nvPr/>
        </p:nvSpPr>
        <p:spPr>
          <a:xfrm>
            <a:off x="10548927" y="5521249"/>
            <a:ext cx="790186" cy="414434"/>
          </a:xfrm>
          <a:prstGeom prst="roundRect">
            <a:avLst>
              <a:gd name="adj" fmla="val 18191"/>
            </a:avLst>
          </a:prstGeom>
          <a:solidFill>
            <a:schemeClr val="tx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$27.75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5F0D7FC-5D44-A335-DA68-42F804909246}"/>
              </a:ext>
            </a:extLst>
          </p:cNvPr>
          <p:cNvSpPr/>
          <p:nvPr/>
        </p:nvSpPr>
        <p:spPr>
          <a:xfrm>
            <a:off x="9551963" y="6013880"/>
            <a:ext cx="790185" cy="427890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$31.00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06CC409-435F-279A-117C-78E019D30A99}"/>
              </a:ext>
            </a:extLst>
          </p:cNvPr>
          <p:cNvSpPr/>
          <p:nvPr/>
        </p:nvSpPr>
        <p:spPr>
          <a:xfrm>
            <a:off x="9551964" y="2049583"/>
            <a:ext cx="790184" cy="443097"/>
          </a:xfrm>
          <a:prstGeom prst="roundRect">
            <a:avLst>
              <a:gd name="adj" fmla="val 18191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PSKY</a:t>
            </a:r>
            <a:b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</a:br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all of WBD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AFCD744-435D-629A-59DF-FABA036BBAA2}"/>
              </a:ext>
            </a:extLst>
          </p:cNvPr>
          <p:cNvSpPr/>
          <p:nvPr/>
        </p:nvSpPr>
        <p:spPr>
          <a:xfrm>
            <a:off x="10548927" y="2049583"/>
            <a:ext cx="790186" cy="439901"/>
          </a:xfrm>
          <a:prstGeom prst="roundRect">
            <a:avLst>
              <a:gd name="adj" fmla="val 18191"/>
            </a:avLst>
          </a:prstGeom>
          <a:solidFill>
            <a:schemeClr val="tx2"/>
          </a:solidFill>
          <a:ln w="254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algn="ctr"/>
            <a: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Netflix</a:t>
            </a:r>
            <a:br>
              <a:rPr lang="en-GB" sz="10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</a:br>
            <a:r>
              <a:rPr lang="en-GB" sz="800" b="1" dirty="0">
                <a:solidFill>
                  <a:schemeClr val="bg2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no networks</a:t>
            </a:r>
          </a:p>
        </p:txBody>
      </p:sp>
    </p:spTree>
    <p:extLst>
      <p:ext uri="{BB962C8B-B14F-4D97-AF65-F5344CB8AC3E}">
        <p14:creationId xmlns:p14="http://schemas.microsoft.com/office/powerpoint/2010/main" val="11944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B761-3921-4D0C-9447-DBD55CD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C40C8-959A-4541-9A18-A2809615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0EB23-9872-4F54-B315-6C45A1D5BAA2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44884-E306-4D6E-B7BF-9EFEC8A1D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© 2025 Financial Edge Training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3F7106-85B7-41AA-8163-3918234A5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78873"/>
              </p:ext>
            </p:extLst>
          </p:nvPr>
        </p:nvGraphicFramePr>
        <p:xfrm>
          <a:off x="2811280" y="1785698"/>
          <a:ext cx="3322442" cy="402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442">
                  <a:extLst>
                    <a:ext uri="{9D8B030D-6E8A-4147-A177-3AD203B41FA5}">
                      <a16:colId xmlns:a16="http://schemas.microsoft.com/office/drawing/2014/main" val="1701680457"/>
                    </a:ext>
                  </a:extLst>
                </a:gridCol>
              </a:tblGrid>
              <a:tr h="28718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Streaming &amp; Studios</a:t>
                      </a:r>
                      <a:endParaRPr lang="en-GB" sz="18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48426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Selected public comps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6063334"/>
                  </a:ext>
                </a:extLst>
              </a:tr>
              <a:tr h="9159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$16.09 - $19.99 per share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Based on 2026E EBITDA (management projections) 15.0x – 17.0x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68604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Selected transactions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32818956"/>
                  </a:ext>
                </a:extLst>
              </a:tr>
              <a:tr h="8505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$17.05 - $23.81 per share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Based on LTM EBITDA multiples of 17.5x – 25.0x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2401410"/>
                  </a:ext>
                </a:extLst>
              </a:tr>
              <a:tr h="33771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DCF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20706"/>
                  </a:ext>
                </a:extLst>
              </a:tr>
              <a:tr h="9032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Allen &amp; Co: $20.77 - $30.79  per share</a:t>
                      </a:r>
                      <a:b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(WACC 8% - 9.5%, exit multiple 11 – 15x)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J.P.Morgan</a:t>
                      </a: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$20.29 - $30.28 per share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(WACC 8.5% - 9.5%, perp. growth 2.5% - 3.5%)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5089739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68A0D1-CAF1-4712-9B09-08AD7862D4B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9633904"/>
              </p:ext>
            </p:extLst>
          </p:nvPr>
        </p:nvGraphicFramePr>
        <p:xfrm>
          <a:off x="6173497" y="1785699"/>
          <a:ext cx="3495944" cy="401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944">
                  <a:extLst>
                    <a:ext uri="{9D8B030D-6E8A-4147-A177-3AD203B41FA5}">
                      <a16:colId xmlns:a16="http://schemas.microsoft.com/office/drawing/2014/main" val="1701680457"/>
                    </a:ext>
                  </a:extLst>
                </a:gridCol>
              </a:tblGrid>
              <a:tr h="3414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Global Networks</a:t>
                      </a:r>
                      <a:endParaRPr lang="en-GB" sz="18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48426"/>
                  </a:ext>
                </a:extLst>
              </a:tr>
              <a:tr h="33771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Selected public comps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6063334"/>
                  </a:ext>
                </a:extLst>
              </a:tr>
              <a:tr h="9239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$1.33 - $3.24 per share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Based on 2026E EBITDA (management projections) 4.5x – 5.5x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68604"/>
                  </a:ext>
                </a:extLst>
              </a:tr>
              <a:tr h="33771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Selected transactions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32818956"/>
                  </a:ext>
                </a:extLst>
              </a:tr>
              <a:tr h="8533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$4.63 - $6.86 per share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Based on LTM EBITDA multiples of 5.5x – 6.5x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2401410"/>
                  </a:ext>
                </a:extLst>
              </a:tr>
              <a:tr h="31912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DCF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20706"/>
                  </a:ext>
                </a:extLst>
              </a:tr>
              <a:tr h="9000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Allen &amp; Co: $0.72 - $1.65  per share</a:t>
                      </a:r>
                      <a:b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(WACC 6.75% - 8%, exit multiple 4.5 - 5x)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J.P.Morgan</a:t>
                      </a: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$0.72 - $1.58 per share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(WACC 7% - 8%, exit multiple 4.5 – 5x)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5089739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B561123-941E-4303-BE1A-41F30EEC5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64664"/>
              </p:ext>
            </p:extLst>
          </p:nvPr>
        </p:nvGraphicFramePr>
        <p:xfrm>
          <a:off x="553084" y="1787588"/>
          <a:ext cx="2115090" cy="399280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115090">
                  <a:extLst>
                    <a:ext uri="{9D8B030D-6E8A-4147-A177-3AD203B41FA5}">
                      <a16:colId xmlns:a16="http://schemas.microsoft.com/office/drawing/2014/main" val="1701680457"/>
                    </a:ext>
                  </a:extLst>
                </a:gridCol>
              </a:tblGrid>
              <a:tr h="32725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Netflix Deal</a:t>
                      </a:r>
                      <a:endParaRPr lang="en-GB" sz="18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48426"/>
                  </a:ext>
                </a:extLst>
              </a:tr>
              <a:tr h="364990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Fairness Opinion delivered to WBD – analysis by Allen &amp; Company and </a:t>
                      </a:r>
                      <a:r>
                        <a:rPr lang="en-GB" sz="1600" b="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J.P.Morgan</a:t>
                      </a:r>
                      <a:endParaRPr lang="en-GB" sz="16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dirty="0">
                          <a:hlinkClick r:id="rId4"/>
                        </a:rPr>
                        <a:t>Opinions of Allen &amp; Company and J.P. Morgan in Connection with the Merger</a:t>
                      </a:r>
                      <a:endParaRPr lang="en-GB" sz="16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None/>
                      </a:pPr>
                      <a:endParaRPr lang="en-GB" sz="16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Above link can be accessed by all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9024524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BD32EA6-5A0A-DEB1-0C7D-DEC516778DC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388461"/>
              </p:ext>
            </p:extLst>
          </p:nvPr>
        </p:nvGraphicFramePr>
        <p:xfrm>
          <a:off x="9856888" y="1785699"/>
          <a:ext cx="1725512" cy="399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12">
                  <a:extLst>
                    <a:ext uri="{9D8B030D-6E8A-4147-A177-3AD203B41FA5}">
                      <a16:colId xmlns:a16="http://schemas.microsoft.com/office/drawing/2014/main" val="1701680457"/>
                    </a:ext>
                  </a:extLst>
                </a:gridCol>
              </a:tblGrid>
              <a:tr h="3432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Combo</a:t>
                      </a:r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484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Public comps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6063334"/>
                  </a:ext>
                </a:extLst>
              </a:tr>
              <a:tr h="9237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$17.42 – 23.23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68604"/>
                  </a:ext>
                </a:extLst>
              </a:tr>
              <a:tr h="33293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Transactions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32818956"/>
                  </a:ext>
                </a:extLst>
              </a:tr>
              <a:tr h="88157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$21.68 - $30.67</a:t>
                      </a:r>
                      <a:endParaRPr lang="en-GB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2401410"/>
                  </a:ext>
                </a:extLst>
              </a:tr>
              <a:tr h="3088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DCF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20706"/>
                  </a:ext>
                </a:extLst>
              </a:tr>
              <a:tr h="9022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Allen &amp; Co: </a:t>
                      </a:r>
                      <a:b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$21.49 - $32.43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J.P.Morgan</a:t>
                      </a: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$21.01 - $31.86</a:t>
                      </a:r>
                      <a:endParaRPr lang="en-GB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50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5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280EB-E874-C78D-D59D-E926524D8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BD687-2790-E7A2-BD2D-7E7B0DAB8E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© 2026 Financial Edge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B8B96-FEA9-D38E-3315-4C813C2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Considerations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9D1E65-ABC0-D0BE-BB9C-6060C0BAFB0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378957"/>
              </p:ext>
            </p:extLst>
          </p:nvPr>
        </p:nvGraphicFramePr>
        <p:xfrm>
          <a:off x="750277" y="1678744"/>
          <a:ext cx="10391334" cy="433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42">
                  <a:extLst>
                    <a:ext uri="{9D8B030D-6E8A-4147-A177-3AD203B41FA5}">
                      <a16:colId xmlns:a16="http://schemas.microsoft.com/office/drawing/2014/main" val="3706055763"/>
                    </a:ext>
                  </a:extLst>
                </a:gridCol>
                <a:gridCol w="3773942">
                  <a:extLst>
                    <a:ext uri="{9D8B030D-6E8A-4147-A177-3AD203B41FA5}">
                      <a16:colId xmlns:a16="http://schemas.microsoft.com/office/drawing/2014/main" val="1896857923"/>
                    </a:ext>
                  </a:extLst>
                </a:gridCol>
                <a:gridCol w="3765450">
                  <a:extLst>
                    <a:ext uri="{9D8B030D-6E8A-4147-A177-3AD203B41FA5}">
                      <a16:colId xmlns:a16="http://schemas.microsoft.com/office/drawing/2014/main" val="1047184357"/>
                    </a:ext>
                  </a:extLst>
                </a:gridCol>
              </a:tblGrid>
              <a:tr h="402059">
                <a:tc>
                  <a:txBody>
                    <a:bodyPr/>
                    <a:lstStyle/>
                    <a:p>
                      <a:endParaRPr lang="en-US" sz="12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8000" marR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PSKY &amp; WBD (whole company)</a:t>
                      </a:r>
                    </a:p>
                  </a:txBody>
                  <a:tcPr marL="4763" marR="4763" marT="4763" marB="0" anchor="ctr">
                    <a:lnL w="12700" cmpd="sng">
                      <a:noFill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Netflix &amp; WBD (studios + streaming)</a:t>
                      </a:r>
                    </a:p>
                  </a:txBody>
                  <a:tcPr marL="4763" marR="4763" marT="4763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52299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Structure</a:t>
                      </a:r>
                    </a:p>
                  </a:txBody>
                  <a:tcPr marL="108000" marR="72000" marT="4763" marB="72000" anchor="b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Buys all of WBD, including networks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Buys WBD studios + streaming; networks spun off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1553483375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Main US concern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Studio/content consolidation but no single dominant streamer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Dominant global streamer; concentration in Subscription Video on Demand and premium content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2117110433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DOJ stance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Second request issued, then cleared; lower perceived risk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Opened broad antitrust probe; no clearance before Netflix walked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396490025"/>
                  </a:ext>
                </a:extLst>
              </a:tr>
              <a:tr h="4569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HSR status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Second Request 23 Dec 2025; compliance 9 Feb 2026; HSR waiting period expired 19 Feb 2026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Never reached HSR review ongoing when deal died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3571174860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EU / other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Reviews still required but starting concerns seen as lower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Likely in-depth review; behavioural remedies expected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3340322250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Political angle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Framed as more acceptable politically than Netflix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Higher political scrutiny; Big Tech in streaming narrative. Meeting in White House on 26 Feb. 2026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2302415388"/>
                  </a:ext>
                </a:extLst>
              </a:tr>
              <a:tr h="4608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outcome</a:t>
                      </a:r>
                    </a:p>
                  </a:txBody>
                  <a:tcPr marL="108000" marR="72000" marT="4763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PSKY past US HSR wait; still needs definitive deal and global approvals</a:t>
                      </a:r>
                    </a:p>
                  </a:txBody>
                  <a:tcPr marL="72000" marR="4763" marT="72000" marB="7200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Netflix withdrew after PSKY bid deemed superior</a:t>
                      </a:r>
                    </a:p>
                  </a:txBody>
                  <a:tcPr marL="72000" marR="4763" marT="72000" marB="72000" anchor="b"/>
                </a:tc>
                <a:extLst>
                  <a:ext uri="{0D108BD9-81ED-4DB2-BD59-A6C34878D82A}">
                    <a16:rowId xmlns:a16="http://schemas.microsoft.com/office/drawing/2014/main" val="233507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FC60D-0F6A-4887-B932-70698708E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771F5-156D-F875-364A-66BB9427A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© 2026 Financial Edge Training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D64649-4A0D-D504-463B-39F2B93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 Feb: The Press (AI generated)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D5960-A22F-D98B-596C-F41A3D3875F0}"/>
              </a:ext>
            </a:extLst>
          </p:cNvPr>
          <p:cNvSpPr txBox="1"/>
          <p:nvPr/>
        </p:nvSpPr>
        <p:spPr>
          <a:xfrm>
            <a:off x="853439" y="1795269"/>
            <a:ext cx="3516922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effectLst/>
                <a:latin typeface="pplxSerif"/>
              </a:rPr>
              <a:t>Financial Times</a:t>
            </a:r>
          </a:p>
          <a:p>
            <a:pPr algn="l"/>
            <a:endParaRPr lang="en-GB" b="1" i="0" dirty="0">
              <a:effectLst/>
              <a:latin typeface="pplxSerif"/>
            </a:endParaRPr>
          </a:p>
          <a:p>
            <a:pPr algn="l"/>
            <a:r>
              <a:rPr lang="en-GB" b="1" i="0" dirty="0">
                <a:effectLst/>
                <a:latin typeface="pplxSerif"/>
              </a:rPr>
              <a:t>Paramount has “clinched” Warner Bros after a months‑long campaign to scupper Netflix’s transaction</a:t>
            </a:r>
            <a:r>
              <a:rPr lang="en-GB" b="0" i="0" dirty="0">
                <a:effectLst/>
                <a:latin typeface="pplxSerif"/>
              </a:rPr>
              <a:t>, with its roughly </a:t>
            </a:r>
            <a:r>
              <a:rPr lang="en-GB" b="1" i="0" dirty="0">
                <a:effectLst/>
                <a:latin typeface="pplxSerif"/>
              </a:rPr>
              <a:t>111 billion dollar, 31‑dollars‑per‑share cash bid</a:t>
            </a:r>
            <a:r>
              <a:rPr lang="en-GB" b="0" i="0" dirty="0">
                <a:effectLst/>
                <a:latin typeface="pplxSerif"/>
              </a:rPr>
              <a:t> for the whole company.​</a:t>
            </a:r>
          </a:p>
          <a:p>
            <a:pPr algn="l"/>
            <a:endParaRPr lang="en-GB" b="0" i="0" dirty="0">
              <a:effectLst/>
              <a:latin typeface="pplxSerif"/>
            </a:endParaRPr>
          </a:p>
          <a:p>
            <a:pPr algn="l"/>
            <a:r>
              <a:rPr lang="en-GB" b="0" i="0" dirty="0">
                <a:effectLst/>
                <a:latin typeface="pplxSerif"/>
              </a:rPr>
              <a:t>The paper emphasises that WBD shareholders extracted a </a:t>
            </a:r>
            <a:r>
              <a:rPr lang="en-GB" b="1" i="0" dirty="0">
                <a:effectLst/>
                <a:latin typeface="pplxSerif"/>
              </a:rPr>
              <a:t>higher price, full cash, and broader protections</a:t>
            </a:r>
            <a:r>
              <a:rPr lang="en-GB" b="0" i="0" dirty="0">
                <a:effectLst/>
                <a:latin typeface="pplxSerif"/>
              </a:rPr>
              <a:t> (reverse break fee, coverage of Netflix break fee, ticking fee), framing the outcome as “richly priced but defensible” given PSKY’s need for scale.</a:t>
            </a:r>
          </a:p>
          <a:p>
            <a:pPr algn="l"/>
            <a:endParaRPr lang="en-GB" dirty="0">
              <a:latin typeface="pplxSerif"/>
            </a:endParaRPr>
          </a:p>
          <a:p>
            <a:pPr algn="l"/>
            <a:endParaRPr lang="en-GB" b="0" i="0" dirty="0">
              <a:effectLst/>
              <a:latin typeface="pplxSeri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FEBE5-1E4B-42E5-3128-9E30BA3D6E61}"/>
              </a:ext>
            </a:extLst>
          </p:cNvPr>
          <p:cNvSpPr txBox="1"/>
          <p:nvPr/>
        </p:nvSpPr>
        <p:spPr>
          <a:xfrm>
            <a:off x="4534483" y="1795269"/>
            <a:ext cx="3146474" cy="3539430"/>
          </a:xfrm>
          <a:prstGeom prst="rect">
            <a:avLst/>
          </a:prstGeom>
          <a:solidFill>
            <a:srgbClr val="4091E0"/>
          </a:solidFill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pplxSerif"/>
              </a:rPr>
              <a:t>Wall Street Journal</a:t>
            </a:r>
          </a:p>
          <a:p>
            <a:pPr algn="l"/>
            <a:endParaRPr lang="en-GB" b="1" i="0" dirty="0">
              <a:solidFill>
                <a:schemeClr val="bg1"/>
              </a:solidFill>
              <a:effectLst/>
              <a:latin typeface="pplxSerif"/>
            </a:endParaRPr>
          </a:p>
          <a:p>
            <a:pPr algn="l"/>
            <a:r>
              <a:rPr lang="en-GB" b="1" i="0" dirty="0">
                <a:solidFill>
                  <a:schemeClr val="bg1"/>
                </a:solidFill>
                <a:effectLst/>
                <a:latin typeface="pplxSerif"/>
              </a:rPr>
              <a:t>Netflix pulled the plug soon after the WBD board judged Paramount’s 31‑dollars‑per‑share offer for the entire group superior to Netflix’s partial asset deal</a:t>
            </a:r>
            <a:r>
              <a:rPr lang="en-GB" b="0" i="0" dirty="0">
                <a:solidFill>
                  <a:schemeClr val="bg1"/>
                </a:solidFill>
                <a:effectLst/>
                <a:latin typeface="pplxSerif"/>
              </a:rPr>
              <a:t>, effectively handing control of Warner’s franchises to the Ellison‑backed group.​</a:t>
            </a:r>
          </a:p>
          <a:p>
            <a:pPr algn="l"/>
            <a:r>
              <a:rPr lang="en-GB" b="0" i="0" dirty="0">
                <a:solidFill>
                  <a:schemeClr val="bg1"/>
                </a:solidFill>
                <a:effectLst/>
                <a:latin typeface="pplxSerif"/>
              </a:rPr>
              <a:t>In markets coverage, the Journal highlights that </a:t>
            </a:r>
            <a:r>
              <a:rPr lang="en-GB" b="1" i="0" dirty="0">
                <a:solidFill>
                  <a:schemeClr val="bg1"/>
                </a:solidFill>
                <a:effectLst/>
                <a:latin typeface="pplxSerif"/>
              </a:rPr>
              <a:t>Netflix shares rallied</a:t>
            </a:r>
            <a:r>
              <a:rPr lang="en-GB" b="0" i="0" dirty="0">
                <a:solidFill>
                  <a:schemeClr val="bg1"/>
                </a:solidFill>
                <a:effectLst/>
                <a:latin typeface="pplxSerif"/>
              </a:rPr>
              <a:t> on the decision, casting Netflix as the disciplined bidder and Paramount as the party assuming the leverage and integration risk to create a broader content and streaming platform.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2BCC7-8275-75AB-3E32-D2EEC36CD8A6}"/>
              </a:ext>
            </a:extLst>
          </p:cNvPr>
          <p:cNvSpPr txBox="1"/>
          <p:nvPr/>
        </p:nvSpPr>
        <p:spPr>
          <a:xfrm>
            <a:off x="7845079" y="1795269"/>
            <a:ext cx="293546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0" i="0" dirty="0">
                <a:effectLst/>
                <a:latin typeface="pplxSerif"/>
              </a:rPr>
              <a:t>Le Figaro (in English summary)</a:t>
            </a:r>
          </a:p>
          <a:p>
            <a:pPr algn="l"/>
            <a:r>
              <a:rPr lang="en-GB" b="0" i="0" dirty="0">
                <a:effectLst/>
                <a:latin typeface="pplxSerif"/>
              </a:rPr>
              <a:t>Describes the Paramount bid as </a:t>
            </a:r>
            <a:r>
              <a:rPr lang="en-GB" b="1" i="0" dirty="0">
                <a:effectLst/>
                <a:latin typeface="pplxSerif"/>
              </a:rPr>
              <a:t>“essential” for PSKY but merely “opportunistic” for Netflix</a:t>
            </a:r>
            <a:r>
              <a:rPr lang="en-GB" b="0" i="0" dirty="0">
                <a:effectLst/>
                <a:latin typeface="pplxSerif"/>
              </a:rPr>
              <a:t>, echoing the view that Paramount could not easily walk away from WBD’s assets without jeopardising its own long‑term competitiveness.</a:t>
            </a:r>
          </a:p>
          <a:p>
            <a:pPr algn="l"/>
            <a:r>
              <a:rPr lang="en-GB" b="0" i="0" dirty="0">
                <a:effectLst/>
                <a:latin typeface="pplxSerif"/>
              </a:rPr>
              <a:t>Earlier, the paper had underlined the </a:t>
            </a:r>
            <a:r>
              <a:rPr lang="en-GB" b="1" i="0" dirty="0">
                <a:effectLst/>
                <a:latin typeface="pplxSerif"/>
              </a:rPr>
              <a:t>extraordinary level of debt financing</a:t>
            </a:r>
            <a:r>
              <a:rPr lang="en-GB" b="0" i="0" dirty="0">
                <a:effectLst/>
                <a:latin typeface="pplxSerif"/>
              </a:rPr>
              <a:t> and warned that this raises </a:t>
            </a:r>
            <a:r>
              <a:rPr lang="en-GB" b="1" i="0" dirty="0">
                <a:effectLst/>
                <a:latin typeface="pplxSerif"/>
              </a:rPr>
              <a:t>execution and failure risk</a:t>
            </a:r>
            <a:r>
              <a:rPr lang="en-GB" b="0" i="0" dirty="0">
                <a:effectLst/>
                <a:latin typeface="pplxSerif"/>
              </a:rPr>
              <a:t>, a concern it notes has now been effectively transferred from WBD shareholders to Paramount’s balance sheet.​</a:t>
            </a:r>
          </a:p>
        </p:txBody>
      </p:sp>
    </p:spTree>
    <p:extLst>
      <p:ext uri="{BB962C8B-B14F-4D97-AF65-F5344CB8AC3E}">
        <p14:creationId xmlns:p14="http://schemas.microsoft.com/office/powerpoint/2010/main" val="26153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7BDC1-CBDA-EA6E-9C4F-947E449E22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© 2025 Financial Edge 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heme/theme1.xml><?xml version="1.0" encoding="utf-8"?>
<a:theme xmlns:a="http://schemas.openxmlformats.org/drawingml/2006/main" name="2_FE Training">
  <a:themeElements>
    <a:clrScheme name="Custom 14">
      <a:dk1>
        <a:srgbClr val="1A1A1A"/>
      </a:dk1>
      <a:lt1>
        <a:srgbClr val="FFFFFF"/>
      </a:lt1>
      <a:dk2>
        <a:srgbClr val="DDE5F0"/>
      </a:dk2>
      <a:lt2>
        <a:srgbClr val="FF5353"/>
      </a:lt2>
      <a:accent1>
        <a:srgbClr val="444863"/>
      </a:accent1>
      <a:accent2>
        <a:srgbClr val="788F9D"/>
      </a:accent2>
      <a:accent3>
        <a:srgbClr val="8CB78A"/>
      </a:accent3>
      <a:accent4>
        <a:srgbClr val="CC7C89"/>
      </a:accent4>
      <a:accent5>
        <a:srgbClr val="DB7D6A"/>
      </a:accent5>
      <a:accent6>
        <a:srgbClr val="959595"/>
      </a:accent6>
      <a:hlink>
        <a:srgbClr val="FF5353"/>
      </a:hlink>
      <a:folHlink>
        <a:srgbClr val="FD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02F8CDD7ACF40A6C36B1C9FA62C55" ma:contentTypeVersion="14" ma:contentTypeDescription="Create a new document." ma:contentTypeScope="" ma:versionID="6c89911dbbba69f85380b0cbe19a7a97">
  <xsd:schema xmlns:xsd="http://www.w3.org/2001/XMLSchema" xmlns:xs="http://www.w3.org/2001/XMLSchema" xmlns:p="http://schemas.microsoft.com/office/2006/metadata/properties" xmlns:ns2="69eded41-6c5d-4718-b7b7-dbfd1652bccf" xmlns:ns3="6ea4884f-dd23-4a9e-9674-e0962577458b" targetNamespace="http://schemas.microsoft.com/office/2006/metadata/properties" ma:root="true" ma:fieldsID="293c7e17b22c7855182087285b20e1b3" ns2:_="" ns3:_="">
    <xsd:import namespace="69eded41-6c5d-4718-b7b7-dbfd1652bccf"/>
    <xsd:import namespace="6ea4884f-dd23-4a9e-9674-e09625774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ded41-6c5d-4718-b7b7-dbfd1652b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32ff089-c713-41da-a7f8-7725fa36e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4884f-dd23-4a9e-9674-e09625774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a576b-233c-4f6a-bc99-79689ae6a87f}" ma:internalName="TaxCatchAll" ma:showField="CatchAllData" ma:web="6ea4884f-dd23-4a9e-9674-e09625774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eded41-6c5d-4718-b7b7-dbfd1652bccf">
      <Terms xmlns="http://schemas.microsoft.com/office/infopath/2007/PartnerControls"/>
    </lcf76f155ced4ddcb4097134ff3c332f>
    <TaxCatchAll xmlns="6ea4884f-dd23-4a9e-9674-e0962577458b" xsi:nil="true"/>
    <SharedWithUsers xmlns="6ea4884f-dd23-4a9e-9674-e0962577458b">
      <UserInfo>
        <DisplayName/>
        <AccountId xsi:nil="true"/>
        <AccountType/>
      </UserInfo>
    </SharedWithUsers>
    <MediaLengthInSeconds xmlns="69eded41-6c5d-4718-b7b7-dbfd1652bc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A44F7-838D-469D-8C78-DEC36068C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ded41-6c5d-4718-b7b7-dbfd1652bccf"/>
    <ds:schemaRef ds:uri="6ea4884f-dd23-4a9e-9674-e09625774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CAF953-58A2-401C-B18B-9F15F8265DAD}">
  <ds:schemaRefs>
    <ds:schemaRef ds:uri="http://purl.org/dc/elements/1.1/"/>
    <ds:schemaRef ds:uri="http://purl.org/dc/dcmitype/"/>
    <ds:schemaRef ds:uri="http://schemas.microsoft.com/office/2006/metadata/properties"/>
    <ds:schemaRef ds:uri="69eded41-6c5d-4718-b7b7-dbfd1652bccf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6ea4884f-dd23-4a9e-9674-e0962577458b"/>
  </ds:schemaRefs>
</ds:datastoreItem>
</file>

<file path=customXml/itemProps3.xml><?xml version="1.0" encoding="utf-8"?>
<ds:datastoreItem xmlns:ds="http://schemas.openxmlformats.org/officeDocument/2006/customXml" ds:itemID="{56E911E5-F26F-4D18-BCB5-8A5436378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Widescreen</PresentationFormat>
  <Paragraphs>161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Open Sans</vt:lpstr>
      <vt:lpstr>Calibri</vt:lpstr>
      <vt:lpstr>Open Sans SemiBold</vt:lpstr>
      <vt:lpstr>Poppins</vt:lpstr>
      <vt:lpstr>Ivar Text Medium</vt:lpstr>
      <vt:lpstr>Ivar Text Bold</vt:lpstr>
      <vt:lpstr>pplxSerif</vt:lpstr>
      <vt:lpstr>Arial</vt:lpstr>
      <vt:lpstr>Open Sans Light</vt:lpstr>
      <vt:lpstr>Ivar Text</vt:lpstr>
      <vt:lpstr>2_FE Training</vt:lpstr>
      <vt:lpstr>M&amp;A – WBD</vt:lpstr>
      <vt:lpstr>M&amp;A - What Do Shareholders Want To Know</vt:lpstr>
      <vt:lpstr>Deal Assessment – The Investor Presentation (An Example)</vt:lpstr>
      <vt:lpstr>Warner Timeline</vt:lpstr>
      <vt:lpstr>Valuation</vt:lpstr>
      <vt:lpstr>Regulatory Considerations</vt:lpstr>
      <vt:lpstr>27 Feb: The Press (AI generated)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 in  Credit Analysis</dc:title>
  <dc:creator>Michal Bartek</dc:creator>
  <cp:lastModifiedBy>Andrea Ward</cp:lastModifiedBy>
  <cp:revision>1193</cp:revision>
  <cp:lastPrinted>2024-01-02T13:19:11Z</cp:lastPrinted>
  <dcterms:created xsi:type="dcterms:W3CDTF">2021-05-27T14:03:30Z</dcterms:created>
  <dcterms:modified xsi:type="dcterms:W3CDTF">2026-02-27T15:43:42Z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4649FF39-548A-43CB-8D93-47948105EC97</vt:lpwstr>
  </property>
  <property fmtid="{D5CDD505-2E9C-101B-9397-08002B2CF9AE}" pid="3" name="ArticulatePath">
    <vt:lpwstr>Carbon pricing  &amp; Carbon Markets - V3 - 131021</vt:lpwstr>
  </property>
  <property fmtid="{D5CDD505-2E9C-101B-9397-08002B2CF9AE}" pid="4" name="ContentTypeId">
    <vt:lpwstr>0x0101004F002F8CDD7ACF40A6C36B1C9FA62C55</vt:lpwstr>
  </property>
  <property fmtid="{D5CDD505-2E9C-101B-9397-08002B2CF9AE}" pid="5" name="MediaServiceImageTags">
    <vt:lpwstr/>
  </property>
  <property fmtid="{D5CDD505-2E9C-101B-9397-08002B2CF9AE}" pid="6" name="Order">
    <vt:r8>36276400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